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404" r:id="rId3"/>
    <p:sldId id="324" r:id="rId4"/>
    <p:sldId id="387" r:id="rId5"/>
    <p:sldId id="388" r:id="rId6"/>
    <p:sldId id="389" r:id="rId7"/>
    <p:sldId id="395" r:id="rId8"/>
    <p:sldId id="393" r:id="rId9"/>
    <p:sldId id="396" r:id="rId10"/>
    <p:sldId id="403" r:id="rId11"/>
    <p:sldId id="399" r:id="rId12"/>
    <p:sldId id="398" r:id="rId13"/>
  </p:sldIdLst>
  <p:sldSz cx="7559675" cy="5327650"/>
  <p:notesSz cx="10234613" cy="710406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36818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73636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10454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47273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1840916" algn="l" defTabSz="736366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209099" algn="l" defTabSz="736366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2577282" algn="l" defTabSz="736366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2945465" algn="l" defTabSz="736366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355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EEEEEE"/>
    <a:srgbClr val="FFCC00"/>
    <a:srgbClr val="99FF66"/>
    <a:srgbClr val="CCFF33"/>
    <a:srgbClr val="DBDBDB"/>
    <a:srgbClr val="6699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89" autoAdjust="0"/>
    <p:restoredTop sz="94664" autoAdjust="0"/>
  </p:normalViewPr>
  <p:slideViewPr>
    <p:cSldViewPr>
      <p:cViewPr varScale="1">
        <p:scale>
          <a:sx n="138" d="100"/>
          <a:sy n="138" d="100"/>
        </p:scale>
        <p:origin x="2136" y="102"/>
      </p:cViewPr>
      <p:guideLst>
        <p:guide orient="horz" pos="3355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05387DE6-1ADF-3A3A-6EAC-1D0D5FEC96D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434618" cy="354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C0A62402-A45B-E267-B350-1A9C45561F7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708" y="1"/>
            <a:ext cx="4434617" cy="354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404" name="Rectangle 4">
            <a:extLst>
              <a:ext uri="{FF2B5EF4-FFF2-40B4-BE49-F238E27FC236}">
                <a16:creationId xmlns:a16="http://schemas.microsoft.com/office/drawing/2014/main" id="{607EBCAE-380C-E5FF-E93D-8CBB4A0EAB5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748144"/>
            <a:ext cx="4434618" cy="354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5" name="Rectangle 5">
            <a:extLst>
              <a:ext uri="{FF2B5EF4-FFF2-40B4-BE49-F238E27FC236}">
                <a16:creationId xmlns:a16="http://schemas.microsoft.com/office/drawing/2014/main" id="{1B2D6532-F289-AD99-F557-B7F266CFCD3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708" y="6748144"/>
            <a:ext cx="4434617" cy="354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89C9E57F-7503-4B95-A64A-95D53E54ACE2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9B907C8E-A9E6-7735-FBD5-9B6C11908D2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434618" cy="354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E1C60BD8-9B3D-F980-8C8D-52C9EA0E18E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797708" y="1"/>
            <a:ext cx="4434617" cy="354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5EDB250E-801D-E92C-C8E0-68F3E3C48A6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27388" y="533400"/>
            <a:ext cx="3779837" cy="2663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>
            <a:extLst>
              <a:ext uri="{FF2B5EF4-FFF2-40B4-BE49-F238E27FC236}">
                <a16:creationId xmlns:a16="http://schemas.microsoft.com/office/drawing/2014/main" id="{E3D5D624-6B8D-027B-6DE6-B21C97AC984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4605" y="3374072"/>
            <a:ext cx="8187690" cy="319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noProof="0"/>
              <a:t>انقر لتحرير أنماط النص الرئيسي</a:t>
            </a:r>
            <a:endParaRPr lang="en-US" noProof="0"/>
          </a:p>
          <a:p>
            <a:pPr lvl="1"/>
            <a:r>
              <a:rPr lang="ar-SA" noProof="0"/>
              <a:t>المستوى الثاني</a:t>
            </a:r>
            <a:endParaRPr lang="en-US" noProof="0"/>
          </a:p>
          <a:p>
            <a:pPr lvl="2"/>
            <a:r>
              <a:rPr lang="ar-SA" noProof="0"/>
              <a:t>المستوى الثالث</a:t>
            </a:r>
            <a:endParaRPr lang="en-US" noProof="0"/>
          </a:p>
          <a:p>
            <a:pPr lvl="3"/>
            <a:r>
              <a:rPr lang="ar-SA" noProof="0"/>
              <a:t>المستوى الرابع</a:t>
            </a:r>
            <a:endParaRPr lang="en-US" noProof="0"/>
          </a:p>
          <a:p>
            <a:pPr lvl="4"/>
            <a:r>
              <a:rPr lang="ar-SA" noProof="0"/>
              <a:t>المستوى الخامس</a:t>
            </a:r>
            <a:endParaRPr lang="en-US" noProof="0"/>
          </a:p>
        </p:txBody>
      </p:sp>
      <p:sp>
        <p:nvSpPr>
          <p:cNvPr id="82950" name="Rectangle 6">
            <a:extLst>
              <a:ext uri="{FF2B5EF4-FFF2-40B4-BE49-F238E27FC236}">
                <a16:creationId xmlns:a16="http://schemas.microsoft.com/office/drawing/2014/main" id="{7683ED53-3397-4F6F-941D-3BEB77E3135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748144"/>
            <a:ext cx="4434618" cy="354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2951" name="Rectangle 7">
            <a:extLst>
              <a:ext uri="{FF2B5EF4-FFF2-40B4-BE49-F238E27FC236}">
                <a16:creationId xmlns:a16="http://schemas.microsoft.com/office/drawing/2014/main" id="{3EAAAF19-68E7-457B-E1E3-656553C1A1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708" y="6748144"/>
            <a:ext cx="4434617" cy="354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88FA3DBE-3D48-4A77-A6A1-3EFEC52CD4E9}" type="slidenum">
              <a:rPr lang="en-US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66" kern="1200">
        <a:solidFill>
          <a:schemeClr val="tx1"/>
        </a:solidFill>
        <a:latin typeface="Arial" charset="0"/>
        <a:ea typeface="+mn-ea"/>
        <a:cs typeface="Arial" charset="0"/>
      </a:defRPr>
    </a:lvl1pPr>
    <a:lvl2pPr marL="368183" algn="l" rtl="0" eaLnBrk="0" fontAlgn="base" hangingPunct="0">
      <a:spcBef>
        <a:spcPct val="30000"/>
      </a:spcBef>
      <a:spcAft>
        <a:spcPct val="0"/>
      </a:spcAft>
      <a:defRPr sz="966" kern="1200">
        <a:solidFill>
          <a:schemeClr val="tx1"/>
        </a:solidFill>
        <a:latin typeface="Arial" charset="0"/>
        <a:ea typeface="+mn-ea"/>
        <a:cs typeface="Arial" charset="0"/>
      </a:defRPr>
    </a:lvl2pPr>
    <a:lvl3pPr marL="736366" algn="l" rtl="0" eaLnBrk="0" fontAlgn="base" hangingPunct="0">
      <a:spcBef>
        <a:spcPct val="30000"/>
      </a:spcBef>
      <a:spcAft>
        <a:spcPct val="0"/>
      </a:spcAft>
      <a:defRPr sz="966" kern="1200">
        <a:solidFill>
          <a:schemeClr val="tx1"/>
        </a:solidFill>
        <a:latin typeface="Arial" charset="0"/>
        <a:ea typeface="+mn-ea"/>
        <a:cs typeface="Arial" charset="0"/>
      </a:defRPr>
    </a:lvl3pPr>
    <a:lvl4pPr marL="1104549" algn="l" rtl="0" eaLnBrk="0" fontAlgn="base" hangingPunct="0">
      <a:spcBef>
        <a:spcPct val="30000"/>
      </a:spcBef>
      <a:spcAft>
        <a:spcPct val="0"/>
      </a:spcAft>
      <a:defRPr sz="966" kern="1200">
        <a:solidFill>
          <a:schemeClr val="tx1"/>
        </a:solidFill>
        <a:latin typeface="Arial" charset="0"/>
        <a:ea typeface="+mn-ea"/>
        <a:cs typeface="Arial" charset="0"/>
      </a:defRPr>
    </a:lvl4pPr>
    <a:lvl5pPr marL="1472733" algn="l" rtl="0" eaLnBrk="0" fontAlgn="base" hangingPunct="0">
      <a:spcBef>
        <a:spcPct val="30000"/>
      </a:spcBef>
      <a:spcAft>
        <a:spcPct val="0"/>
      </a:spcAft>
      <a:defRPr sz="966" kern="1200">
        <a:solidFill>
          <a:schemeClr val="tx1"/>
        </a:solidFill>
        <a:latin typeface="Arial" charset="0"/>
        <a:ea typeface="+mn-ea"/>
        <a:cs typeface="Arial" charset="0"/>
      </a:defRPr>
    </a:lvl5pPr>
    <a:lvl6pPr marL="1840916" algn="l" defTabSz="736366" rtl="0" eaLnBrk="1" latinLnBrk="0" hangingPunct="1">
      <a:defRPr sz="966" kern="1200">
        <a:solidFill>
          <a:schemeClr val="tx1"/>
        </a:solidFill>
        <a:latin typeface="+mn-lt"/>
        <a:ea typeface="+mn-ea"/>
        <a:cs typeface="+mn-cs"/>
      </a:defRPr>
    </a:lvl6pPr>
    <a:lvl7pPr marL="2209099" algn="l" defTabSz="736366" rtl="0" eaLnBrk="1" latinLnBrk="0" hangingPunct="1">
      <a:defRPr sz="966" kern="1200">
        <a:solidFill>
          <a:schemeClr val="tx1"/>
        </a:solidFill>
        <a:latin typeface="+mn-lt"/>
        <a:ea typeface="+mn-ea"/>
        <a:cs typeface="+mn-cs"/>
      </a:defRPr>
    </a:lvl7pPr>
    <a:lvl8pPr marL="2577282" algn="l" defTabSz="736366" rtl="0" eaLnBrk="1" latinLnBrk="0" hangingPunct="1">
      <a:defRPr sz="966" kern="1200">
        <a:solidFill>
          <a:schemeClr val="tx1"/>
        </a:solidFill>
        <a:latin typeface="+mn-lt"/>
        <a:ea typeface="+mn-ea"/>
        <a:cs typeface="+mn-cs"/>
      </a:defRPr>
    </a:lvl8pPr>
    <a:lvl9pPr marL="2945465" algn="l" defTabSz="736366" rtl="0" eaLnBrk="1" latinLnBrk="0" hangingPunct="1">
      <a:defRPr sz="96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A52EE30A-A5FF-6BF4-709E-476601EAD4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1"/>
            <a:fld id="{CBAABDC8-8541-404A-AD27-BC39E2CD4973}" type="slidenum">
              <a:rPr lang="ar-MA" altLang="fr-FR">
                <a:solidFill>
                  <a:srgbClr val="000000"/>
                </a:solidFill>
              </a:rPr>
              <a:pPr algn="l" rtl="1"/>
              <a:t>1</a:t>
            </a:fld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77D3EA16-EC27-8E19-41BB-7BF6AB023A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27388" y="533400"/>
            <a:ext cx="3779837" cy="2663825"/>
          </a:xfrm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BF3F5D90-7614-68DE-8851-C22C7664C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F4F916A0-BC9E-B09F-4880-2DF719FD51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EA1B63A-4AD0-4A51-9343-8F295A13B0D9}" type="slidenum">
              <a:rPr lang="ar-SA" altLang="fr-FR"/>
              <a:pPr/>
              <a:t>10</a:t>
            </a:fld>
            <a:endParaRPr lang="fr-FR" altLang="fr-FR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797EC1E9-1385-7D5B-68EB-D0E2FE1184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27388" y="533400"/>
            <a:ext cx="3779837" cy="2663825"/>
          </a:xfrm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4CA0E1C9-C16C-E7C0-E6BD-83B5535DA2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D2666297-FA1B-01D4-B873-5190C9BFCD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502E682-97B2-43F2-9E80-5179F6801B67}" type="slidenum">
              <a:rPr lang="ar-SA" altLang="fr-FR"/>
              <a:pPr/>
              <a:t>11</a:t>
            </a:fld>
            <a:endParaRPr lang="fr-FR" altLang="fr-FR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48962735-CE26-9876-6D3D-5D279CC4F5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27388" y="533400"/>
            <a:ext cx="3779837" cy="2663825"/>
          </a:xfrm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06C143D9-F167-DE31-32BF-FCEC4DEB8C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19FDE125-924D-C7E6-6D02-72990A4B7C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7F5A80E-46BC-40C7-907F-02151F32746C}" type="slidenum">
              <a:rPr lang="ar-SA" altLang="fr-FR"/>
              <a:pPr/>
              <a:t>2</a:t>
            </a:fld>
            <a:endParaRPr lang="fr-FR" altLang="fr-FR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E79441CD-10D2-68E9-F2F4-5405582AF3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27388" y="533400"/>
            <a:ext cx="3779837" cy="2663825"/>
          </a:xfrm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C4B23AE1-A840-583B-308E-421D86B45B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04735E2B-FF24-076A-F579-4ECC073178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82355C4-152C-46D7-9508-5698DB596A92}" type="slidenum">
              <a:rPr lang="ar-SA" altLang="fr-FR"/>
              <a:pPr/>
              <a:t>3</a:t>
            </a:fld>
            <a:endParaRPr lang="fr-FR" altLang="fr-FR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D9FAC769-BC79-2ADE-CC62-BF9A218C68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27388" y="533400"/>
            <a:ext cx="3779837" cy="2663825"/>
          </a:xfrm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55BE8FFE-3DE9-0464-C182-A31BC569FA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5548E1A5-AF17-C3D1-61C6-17A0A9A40D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99BD6B4-825D-43CF-A410-BDA1FBC96283}" type="slidenum">
              <a:rPr lang="ar-SA" altLang="fr-FR"/>
              <a:pPr/>
              <a:t>4</a:t>
            </a:fld>
            <a:endParaRPr lang="fr-FR" altLang="fr-FR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5CCF75BB-E24B-60BB-1ED5-DB190D900D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27388" y="533400"/>
            <a:ext cx="3779837" cy="2663825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80DADC11-6343-2C7A-2608-418EBB036B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46422FC0-84BA-4E00-6C34-19A8181DA2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572DA96-E35F-4722-879D-BCB5FF2AE16C}" type="slidenum">
              <a:rPr lang="ar-SA" altLang="fr-FR"/>
              <a:pPr/>
              <a:t>5</a:t>
            </a:fld>
            <a:endParaRPr lang="fr-FR" altLang="fr-FR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7B39E067-929E-DCAF-FF76-F369977490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27388" y="533400"/>
            <a:ext cx="3779837" cy="2663825"/>
          </a:xfrm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2C947BA7-BB13-7C0C-5DA3-DBFEEC760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D377CDD9-7C68-898D-C54F-F481FB54CC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0784ECF-D2A9-4CD2-BA2F-C28D59CD6120}" type="slidenum">
              <a:rPr lang="ar-SA" altLang="fr-FR"/>
              <a:pPr/>
              <a:t>6</a:t>
            </a:fld>
            <a:endParaRPr lang="fr-FR" altLang="fr-FR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32D8E9BE-D0F2-8AFB-7D55-6C0DE8CEC9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27388" y="533400"/>
            <a:ext cx="3779837" cy="2663825"/>
          </a:xfrm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413CEBED-50CA-FD60-42CA-EC310F12A7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4D4151C-288C-4CC3-F011-3FA4B7ED22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D9075FE-26FF-4AEB-8F09-7CC007BA424E}" type="slidenum">
              <a:rPr lang="ar-SA" altLang="fr-FR"/>
              <a:pPr/>
              <a:t>7</a:t>
            </a:fld>
            <a:endParaRPr lang="fr-FR" altLang="fr-FR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24D8E5AC-5CFB-E50A-BE1B-9242ECD908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27388" y="533400"/>
            <a:ext cx="3779837" cy="2663825"/>
          </a:xfrm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D567C1E7-2963-57C1-7FAD-AF6D9D1227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6C523CEA-10E0-D036-9848-027B7E617E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92212B1-C9DB-4B66-8A44-D0FC1EC9383D}" type="slidenum">
              <a:rPr lang="ar-SA" altLang="fr-FR"/>
              <a:pPr/>
              <a:t>8</a:t>
            </a:fld>
            <a:endParaRPr lang="fr-FR" altLang="fr-FR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714816F6-C89A-D26D-80C8-2A8FC3A286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27388" y="533400"/>
            <a:ext cx="3779837" cy="2663825"/>
          </a:xfrm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DE2ED833-79D2-EAFF-96CF-68027CF574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50D2C393-15EF-2E89-D6FF-FA015EC003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57A1A2E-CC84-4EE0-A2EC-98443E9205E8}" type="slidenum">
              <a:rPr lang="ar-SA" altLang="fr-FR"/>
              <a:pPr/>
              <a:t>9</a:t>
            </a:fld>
            <a:endParaRPr lang="fr-FR" altLang="fr-FR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BAF69FAE-61B2-FF3B-1E6E-7405E5EDC2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27388" y="533400"/>
            <a:ext cx="3779837" cy="2663825"/>
          </a:xfrm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D42639D9-CC41-3D73-55FC-8F693CED62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6976" y="1655025"/>
            <a:ext cx="6425724" cy="1141992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3951" y="3019001"/>
            <a:ext cx="5291773" cy="1361511"/>
          </a:xfrm>
        </p:spPr>
        <p:txBody>
          <a:bodyPr/>
          <a:lstStyle>
            <a:lvl1pPr marL="0" indent="0" algn="ctr">
              <a:buNone/>
              <a:defRPr/>
            </a:lvl1pPr>
            <a:lvl2pPr marL="355199" indent="0" algn="ctr">
              <a:buNone/>
              <a:defRPr/>
            </a:lvl2pPr>
            <a:lvl3pPr marL="710397" indent="0" algn="ctr">
              <a:buNone/>
              <a:defRPr/>
            </a:lvl3pPr>
            <a:lvl4pPr marL="1065596" indent="0" algn="ctr">
              <a:buNone/>
              <a:defRPr/>
            </a:lvl4pPr>
            <a:lvl5pPr marL="1420795" indent="0" algn="ctr">
              <a:buNone/>
              <a:defRPr/>
            </a:lvl5pPr>
            <a:lvl6pPr marL="1775993" indent="0" algn="ctr">
              <a:buNone/>
              <a:defRPr/>
            </a:lvl6pPr>
            <a:lvl7pPr marL="2131192" indent="0" algn="ctr">
              <a:buNone/>
              <a:defRPr/>
            </a:lvl7pPr>
            <a:lvl8pPr marL="2486391" indent="0" algn="ctr">
              <a:buNone/>
              <a:defRPr/>
            </a:lvl8pPr>
            <a:lvl9pPr marL="2841589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DD7C1F-9BBD-66C6-57D6-D14549BE15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FAEB5-AC2C-5FDC-C9CE-89382296EB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076407-6C16-5C12-5582-2EB598F65F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394E1-1035-4B8C-9401-7BE6E8C281C3}" type="slidenum">
              <a:rPr lang="en-US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5461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4773F29-CFF4-1EB3-3911-5B813D7A4F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54FDD7-19E3-239A-3674-EACB5749DE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CC5DAF-4CDD-6B27-46C9-C3403B3C8E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0A9B0-7D7A-404F-A102-D09E57DF1F37}" type="slidenum">
              <a:rPr lang="en-US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22847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80764" y="213353"/>
            <a:ext cx="1700927" cy="4545768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7984" y="213353"/>
            <a:ext cx="4976786" cy="454576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2252A4-34BE-61A8-05B4-626CDBCC4F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DAFA854-2AAE-C6D7-EA37-5DC54010DF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EA3172-8FCB-8D24-8822-EDE04C70FC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93A21-1610-4AF5-9720-C82FA41425B7}" type="slidenum">
              <a:rPr lang="en-US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0871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179C01FB-60FE-4BA5-BAB2-A0A421D1EB2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557050" cy="5321484"/>
            <a:chOff x="0" y="0"/>
            <a:chExt cx="5758" cy="4315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B0CFF244-80F2-5657-CD34-12DA1BC75C0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" name="Freeform 4">
                <a:extLst>
                  <a:ext uri="{FF2B5EF4-FFF2-40B4-BE49-F238E27FC236}">
                    <a16:creationId xmlns:a16="http://schemas.microsoft.com/office/drawing/2014/main" id="{7B39D7F1-CB31-97C7-D297-8093C9ED403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solidFill>
                    <a:srgbClr val="FFFFFF"/>
                  </a:solidFill>
                  <a:latin typeface="Garamond" pitchFamily="18" charset="0"/>
                  <a:cs typeface="Arial" charset="0"/>
                </a:endParaRPr>
              </a:p>
            </p:txBody>
          </p:sp>
          <p:sp>
            <p:nvSpPr>
              <p:cNvPr id="7" name="Freeform 5">
                <a:extLst>
                  <a:ext uri="{FF2B5EF4-FFF2-40B4-BE49-F238E27FC236}">
                    <a16:creationId xmlns:a16="http://schemas.microsoft.com/office/drawing/2014/main" id="{6B968D72-EA03-C710-EBF1-2D46448E0A2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solidFill>
                    <a:srgbClr val="FFFFFF"/>
                  </a:solidFill>
                  <a:latin typeface="Garamond" pitchFamily="18" charset="0"/>
                  <a:cs typeface="Arial" charset="0"/>
                </a:endParaRPr>
              </a:p>
            </p:txBody>
          </p:sp>
          <p:sp>
            <p:nvSpPr>
              <p:cNvPr id="8" name="Freeform 6">
                <a:extLst>
                  <a:ext uri="{FF2B5EF4-FFF2-40B4-BE49-F238E27FC236}">
                    <a16:creationId xmlns:a16="http://schemas.microsoft.com/office/drawing/2014/main" id="{62E28101-659E-9A81-BBA9-D94E5A3C7EA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solidFill>
                    <a:srgbClr val="FFFFFF"/>
                  </a:solidFill>
                  <a:latin typeface="Garamond" pitchFamily="18" charset="0"/>
                  <a:cs typeface="Arial" charset="0"/>
                </a:endParaRPr>
              </a:p>
            </p:txBody>
          </p:sp>
          <p:sp>
            <p:nvSpPr>
              <p:cNvPr id="9" name="Freeform 7">
                <a:extLst>
                  <a:ext uri="{FF2B5EF4-FFF2-40B4-BE49-F238E27FC236}">
                    <a16:creationId xmlns:a16="http://schemas.microsoft.com/office/drawing/2014/main" id="{D06A6879-7BFC-D1B3-BAB9-0E01EF930C5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MA"/>
              </a:p>
            </p:txBody>
          </p:sp>
          <p:sp>
            <p:nvSpPr>
              <p:cNvPr id="10" name="Freeform 8">
                <a:extLst>
                  <a:ext uri="{FF2B5EF4-FFF2-40B4-BE49-F238E27FC236}">
                    <a16:creationId xmlns:a16="http://schemas.microsoft.com/office/drawing/2014/main" id="{EAB94F6C-B8FE-DD05-CCBF-F0830E47711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solidFill>
                    <a:srgbClr val="FFFFFF"/>
                  </a:solidFill>
                  <a:latin typeface="Garamond" pitchFamily="18" charset="0"/>
                  <a:cs typeface="Arial" charset="0"/>
                </a:endParaRPr>
              </a:p>
            </p:txBody>
          </p:sp>
        </p:grpSp>
        <p:sp>
          <p:nvSpPr>
            <p:cNvPr id="4" name="Freeform 9">
              <a:extLst>
                <a:ext uri="{FF2B5EF4-FFF2-40B4-BE49-F238E27FC236}">
                  <a16:creationId xmlns:a16="http://schemas.microsoft.com/office/drawing/2014/main" id="{19180AF6-5E54-128A-7454-78CD5ACCE53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fr-FR">
                <a:solidFill>
                  <a:srgbClr val="FFFFFF"/>
                </a:solidFill>
                <a:latin typeface="Garamond" pitchFamily="18" charset="0"/>
                <a:cs typeface="Arial" charset="0"/>
              </a:endParaRPr>
            </a:p>
          </p:txBody>
        </p:sp>
        <p:sp>
          <p:nvSpPr>
            <p:cNvPr id="5" name="Freeform 10">
              <a:extLst>
                <a:ext uri="{FF2B5EF4-FFF2-40B4-BE49-F238E27FC236}">
                  <a16:creationId xmlns:a16="http://schemas.microsoft.com/office/drawing/2014/main" id="{DA9376CD-63E6-C8C1-527B-1BC1F5C7318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283 h 1906"/>
                <a:gd name="T4" fmla="*/ 6245 w 5740"/>
                <a:gd name="T5" fmla="*/ 283 h 1906"/>
                <a:gd name="T6" fmla="*/ 6245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MA"/>
            </a:p>
          </p:txBody>
        </p:sp>
      </p:grpSp>
      <p:sp>
        <p:nvSpPr>
          <p:cNvPr id="63079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566976" y="1349179"/>
            <a:ext cx="6425724" cy="1492235"/>
          </a:xfrm>
        </p:spPr>
        <p:txBody>
          <a:bodyPr/>
          <a:lstStyle>
            <a:lvl1pPr>
              <a:defRPr sz="466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63079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33951" y="3019001"/>
            <a:ext cx="5291773" cy="1361511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C4C84A53-FCF3-8893-0C8F-3F5F97D31EC8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377984" y="4854081"/>
            <a:ext cx="1763924" cy="36997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C8D2FE66-DFC4-8019-2352-D173E688D1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582889" y="4856547"/>
            <a:ext cx="2393897" cy="36997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5C5D2322-BEFF-530C-A168-F55CEC12DD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5417767" y="4859014"/>
            <a:ext cx="1763924" cy="369976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D48D89-07D9-4070-8537-56A915B5EB92}" type="slidenum">
              <a:rPr lang="en-US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45045564"/>
      </p:ext>
    </p:extLst>
  </p:cSld>
  <p:clrMapOvr>
    <a:masterClrMapping/>
  </p:clrMapOvr>
  <p:transition spd="slow">
    <p:check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3BF0C7F-4774-F570-4B49-CD9F14AF9E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97AAAA3-DAF1-71B6-BA53-8166CA38B11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6C40C-3D0E-42E9-8C00-A610174A75A0}" type="slidenum">
              <a:rPr lang="en-US" altLang="fr-FR"/>
              <a:pPr>
                <a:defRPr/>
              </a:pPr>
              <a:t>‹#›</a:t>
            </a:fld>
            <a:endParaRPr lang="fr-FR" altLang="fr-FR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B63186AA-5D06-2A1A-F028-DF06AA3EE50D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859188"/>
      </p:ext>
    </p:extLst>
  </p:cSld>
  <p:clrMapOvr>
    <a:masterClrMapping/>
  </p:clrMapOvr>
  <p:transition spd="slow">
    <p:check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162" y="3423509"/>
            <a:ext cx="6425724" cy="1058130"/>
          </a:xfrm>
        </p:spPr>
        <p:txBody>
          <a:bodyPr anchor="t"/>
          <a:lstStyle>
            <a:lvl1pPr algn="l">
              <a:defRPr sz="3108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162" y="2258086"/>
            <a:ext cx="6425724" cy="1165423"/>
          </a:xfrm>
        </p:spPr>
        <p:txBody>
          <a:bodyPr anchor="b"/>
          <a:lstStyle>
            <a:lvl1pPr marL="0" indent="0">
              <a:buNone/>
              <a:defRPr sz="1554"/>
            </a:lvl1pPr>
            <a:lvl2pPr marL="355199" indent="0">
              <a:buNone/>
              <a:defRPr sz="1398"/>
            </a:lvl2pPr>
            <a:lvl3pPr marL="710397" indent="0">
              <a:buNone/>
              <a:defRPr sz="1243"/>
            </a:lvl3pPr>
            <a:lvl4pPr marL="1065596" indent="0">
              <a:buNone/>
              <a:defRPr sz="1088"/>
            </a:lvl4pPr>
            <a:lvl5pPr marL="1420795" indent="0">
              <a:buNone/>
              <a:defRPr sz="1088"/>
            </a:lvl5pPr>
            <a:lvl6pPr marL="1775993" indent="0">
              <a:buNone/>
              <a:defRPr sz="1088"/>
            </a:lvl6pPr>
            <a:lvl7pPr marL="2131192" indent="0">
              <a:buNone/>
              <a:defRPr sz="1088"/>
            </a:lvl7pPr>
            <a:lvl8pPr marL="2486391" indent="0">
              <a:buNone/>
              <a:defRPr sz="1088"/>
            </a:lvl8pPr>
            <a:lvl9pPr marL="2841589" indent="0">
              <a:buNone/>
              <a:defRPr sz="108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FC36C61-CEB1-3285-4F74-8C4F365580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EF98AD5-0357-78BB-059B-8A0F1495C17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F301F-5BB3-4EAA-86D2-0590461D1415}" type="slidenum">
              <a:rPr lang="en-US" altLang="fr-FR"/>
              <a:pPr>
                <a:defRPr/>
              </a:pPr>
              <a:t>‹#›</a:t>
            </a:fld>
            <a:endParaRPr lang="fr-FR" altLang="fr-FR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C19F06F2-6832-4444-40F5-B164A2A68DBD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4970034"/>
      </p:ext>
    </p:extLst>
  </p:cSld>
  <p:clrMapOvr>
    <a:masterClrMapping/>
  </p:clrMapOvr>
  <p:transition spd="slow">
    <p:checke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7984" y="1243119"/>
            <a:ext cx="3338856" cy="3516003"/>
          </a:xfrm>
        </p:spPr>
        <p:txBody>
          <a:bodyPr/>
          <a:lstStyle>
            <a:lvl1pPr>
              <a:defRPr sz="2175"/>
            </a:lvl1pPr>
            <a:lvl2pPr>
              <a:defRPr sz="1865"/>
            </a:lvl2pPr>
            <a:lvl3pPr>
              <a:defRPr sz="1554"/>
            </a:lvl3pPr>
            <a:lvl4pPr>
              <a:defRPr sz="1398"/>
            </a:lvl4pPr>
            <a:lvl5pPr>
              <a:defRPr sz="1398"/>
            </a:lvl5pPr>
            <a:lvl6pPr>
              <a:defRPr sz="1398"/>
            </a:lvl6pPr>
            <a:lvl7pPr>
              <a:defRPr sz="1398"/>
            </a:lvl7pPr>
            <a:lvl8pPr>
              <a:defRPr sz="1398"/>
            </a:lvl8pPr>
            <a:lvl9pPr>
              <a:defRPr sz="1398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42835" y="1243119"/>
            <a:ext cx="3338856" cy="3516003"/>
          </a:xfrm>
        </p:spPr>
        <p:txBody>
          <a:bodyPr/>
          <a:lstStyle>
            <a:lvl1pPr>
              <a:defRPr sz="2175"/>
            </a:lvl1pPr>
            <a:lvl2pPr>
              <a:defRPr sz="1865"/>
            </a:lvl2pPr>
            <a:lvl3pPr>
              <a:defRPr sz="1554"/>
            </a:lvl3pPr>
            <a:lvl4pPr>
              <a:defRPr sz="1398"/>
            </a:lvl4pPr>
            <a:lvl5pPr>
              <a:defRPr sz="1398"/>
            </a:lvl5pPr>
            <a:lvl6pPr>
              <a:defRPr sz="1398"/>
            </a:lvl6pPr>
            <a:lvl7pPr>
              <a:defRPr sz="1398"/>
            </a:lvl7pPr>
            <a:lvl8pPr>
              <a:defRPr sz="1398"/>
            </a:lvl8pPr>
            <a:lvl9pPr>
              <a:defRPr sz="1398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C8E923C-E9E0-802E-58F0-B1EF7B93A5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5585D94-68A8-97FE-7463-17830F578B6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F2D5F-C387-40DF-A8A1-C39859935FA5}" type="slidenum">
              <a:rPr lang="en-US" altLang="fr-FR"/>
              <a:pPr>
                <a:defRPr/>
              </a:pPr>
              <a:t>‹#›</a:t>
            </a:fld>
            <a:endParaRPr lang="fr-FR" altLang="fr-FR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867BA22C-9B60-CFFF-7DA8-BD37BDE716B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7402757"/>
      </p:ext>
    </p:extLst>
  </p:cSld>
  <p:clrMapOvr>
    <a:masterClrMapping/>
  </p:clrMapOvr>
  <p:transition spd="slow">
    <p:check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984" y="1192556"/>
            <a:ext cx="3340169" cy="497000"/>
          </a:xfrm>
        </p:spPr>
        <p:txBody>
          <a:bodyPr anchor="b"/>
          <a:lstStyle>
            <a:lvl1pPr marL="0" indent="0">
              <a:buNone/>
              <a:defRPr sz="1865" b="1"/>
            </a:lvl1pPr>
            <a:lvl2pPr marL="355199" indent="0">
              <a:buNone/>
              <a:defRPr sz="1554" b="1"/>
            </a:lvl2pPr>
            <a:lvl3pPr marL="710397" indent="0">
              <a:buNone/>
              <a:defRPr sz="1398" b="1"/>
            </a:lvl3pPr>
            <a:lvl4pPr marL="1065596" indent="0">
              <a:buNone/>
              <a:defRPr sz="1243" b="1"/>
            </a:lvl4pPr>
            <a:lvl5pPr marL="1420795" indent="0">
              <a:buNone/>
              <a:defRPr sz="1243" b="1"/>
            </a:lvl5pPr>
            <a:lvl6pPr marL="1775993" indent="0">
              <a:buNone/>
              <a:defRPr sz="1243" b="1"/>
            </a:lvl6pPr>
            <a:lvl7pPr marL="2131192" indent="0">
              <a:buNone/>
              <a:defRPr sz="1243" b="1"/>
            </a:lvl7pPr>
            <a:lvl8pPr marL="2486391" indent="0">
              <a:buNone/>
              <a:defRPr sz="1243" b="1"/>
            </a:lvl8pPr>
            <a:lvl9pPr marL="2841589" indent="0">
              <a:buNone/>
              <a:defRPr sz="124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7984" y="1689556"/>
            <a:ext cx="3340169" cy="3069565"/>
          </a:xfrm>
        </p:spPr>
        <p:txBody>
          <a:bodyPr/>
          <a:lstStyle>
            <a:lvl1pPr>
              <a:defRPr sz="1865"/>
            </a:lvl1pPr>
            <a:lvl2pPr>
              <a:defRPr sz="1554"/>
            </a:lvl2pPr>
            <a:lvl3pPr>
              <a:defRPr sz="1398"/>
            </a:lvl3pPr>
            <a:lvl4pPr>
              <a:defRPr sz="1243"/>
            </a:lvl4pPr>
            <a:lvl5pPr>
              <a:defRPr sz="1243"/>
            </a:lvl5pPr>
            <a:lvl6pPr>
              <a:defRPr sz="1243"/>
            </a:lvl6pPr>
            <a:lvl7pPr>
              <a:defRPr sz="1243"/>
            </a:lvl7pPr>
            <a:lvl8pPr>
              <a:defRPr sz="1243"/>
            </a:lvl8pPr>
            <a:lvl9pPr>
              <a:defRPr sz="124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0210" y="1192556"/>
            <a:ext cx="3341481" cy="497000"/>
          </a:xfrm>
        </p:spPr>
        <p:txBody>
          <a:bodyPr anchor="b"/>
          <a:lstStyle>
            <a:lvl1pPr marL="0" indent="0">
              <a:buNone/>
              <a:defRPr sz="1865" b="1"/>
            </a:lvl1pPr>
            <a:lvl2pPr marL="355199" indent="0">
              <a:buNone/>
              <a:defRPr sz="1554" b="1"/>
            </a:lvl2pPr>
            <a:lvl3pPr marL="710397" indent="0">
              <a:buNone/>
              <a:defRPr sz="1398" b="1"/>
            </a:lvl3pPr>
            <a:lvl4pPr marL="1065596" indent="0">
              <a:buNone/>
              <a:defRPr sz="1243" b="1"/>
            </a:lvl4pPr>
            <a:lvl5pPr marL="1420795" indent="0">
              <a:buNone/>
              <a:defRPr sz="1243" b="1"/>
            </a:lvl5pPr>
            <a:lvl6pPr marL="1775993" indent="0">
              <a:buNone/>
              <a:defRPr sz="1243" b="1"/>
            </a:lvl6pPr>
            <a:lvl7pPr marL="2131192" indent="0">
              <a:buNone/>
              <a:defRPr sz="1243" b="1"/>
            </a:lvl7pPr>
            <a:lvl8pPr marL="2486391" indent="0">
              <a:buNone/>
              <a:defRPr sz="1243" b="1"/>
            </a:lvl8pPr>
            <a:lvl9pPr marL="2841589" indent="0">
              <a:buNone/>
              <a:defRPr sz="124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0210" y="1689556"/>
            <a:ext cx="3341481" cy="3069565"/>
          </a:xfrm>
        </p:spPr>
        <p:txBody>
          <a:bodyPr/>
          <a:lstStyle>
            <a:lvl1pPr>
              <a:defRPr sz="1865"/>
            </a:lvl1pPr>
            <a:lvl2pPr>
              <a:defRPr sz="1554"/>
            </a:lvl2pPr>
            <a:lvl3pPr>
              <a:defRPr sz="1398"/>
            </a:lvl3pPr>
            <a:lvl4pPr>
              <a:defRPr sz="1243"/>
            </a:lvl4pPr>
            <a:lvl5pPr>
              <a:defRPr sz="1243"/>
            </a:lvl5pPr>
            <a:lvl6pPr>
              <a:defRPr sz="1243"/>
            </a:lvl6pPr>
            <a:lvl7pPr>
              <a:defRPr sz="1243"/>
            </a:lvl7pPr>
            <a:lvl8pPr>
              <a:defRPr sz="1243"/>
            </a:lvl8pPr>
            <a:lvl9pPr>
              <a:defRPr sz="124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B5B2E190-EC55-3BB9-E203-5B2323D366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569BD2A6-7D4A-1816-2FDB-5ADC05A26CB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CAE53-E21D-43EA-9B22-BC6B3A39BA1A}" type="slidenum">
              <a:rPr lang="en-US" altLang="fr-FR"/>
              <a:pPr>
                <a:defRPr/>
              </a:pPr>
              <a:t>‹#›</a:t>
            </a:fld>
            <a:endParaRPr lang="fr-FR" altLang="fr-FR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26C1F660-3BA8-C739-BFA1-38B1DEEFDE33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3283601"/>
      </p:ext>
    </p:extLst>
  </p:cSld>
  <p:clrMapOvr>
    <a:masterClrMapping/>
  </p:clrMapOvr>
  <p:transition spd="slow">
    <p:check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5DDC5E2-3BF3-50A2-53C0-E6EA0BA2FF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3D4FE3-B056-41C3-05B1-3259F9597F3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85957-5F39-43DD-BFD9-729FB87ADEF3}" type="slidenum">
              <a:rPr lang="en-US" altLang="fr-FR"/>
              <a:pPr>
                <a:defRPr/>
              </a:pPr>
              <a:t>‹#›</a:t>
            </a:fld>
            <a:endParaRPr lang="fr-FR" altLang="fr-FR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69906E80-814C-676A-EB4A-60A3E9871253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5091375"/>
      </p:ext>
    </p:extLst>
  </p:cSld>
  <p:clrMapOvr>
    <a:masterClrMapping/>
  </p:clrMapOvr>
  <p:transition spd="slow">
    <p:checker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FDA0320-B29F-2670-A0A5-74AAE4D03E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76F2D7E-E199-C280-61B7-67284E31FB8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D3F6C-6953-40DB-A218-73E6142365FE}" type="slidenum">
              <a:rPr lang="en-US" altLang="fr-FR"/>
              <a:pPr>
                <a:defRPr/>
              </a:pPr>
              <a:t>‹#›</a:t>
            </a:fld>
            <a:endParaRPr lang="fr-FR" altLang="fr-FR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B25C1DEF-015B-01DB-171F-8471073788B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582119"/>
      </p:ext>
    </p:extLst>
  </p:cSld>
  <p:clrMapOvr>
    <a:masterClrMapping/>
  </p:clrMapOvr>
  <p:transition spd="slow">
    <p:checker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984" y="212119"/>
            <a:ext cx="2487081" cy="902741"/>
          </a:xfrm>
        </p:spPr>
        <p:txBody>
          <a:bodyPr anchor="b"/>
          <a:lstStyle>
            <a:lvl1pPr algn="l">
              <a:defRPr sz="1554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5623" y="212120"/>
            <a:ext cx="4226068" cy="4547002"/>
          </a:xfrm>
        </p:spPr>
        <p:txBody>
          <a:bodyPr/>
          <a:lstStyle>
            <a:lvl1pPr>
              <a:defRPr sz="2486"/>
            </a:lvl1pPr>
            <a:lvl2pPr>
              <a:defRPr sz="2175"/>
            </a:lvl2pPr>
            <a:lvl3pPr>
              <a:defRPr sz="1865"/>
            </a:lvl3pPr>
            <a:lvl4pPr>
              <a:defRPr sz="1554"/>
            </a:lvl4pPr>
            <a:lvl5pPr>
              <a:defRPr sz="1554"/>
            </a:lvl5pPr>
            <a:lvl6pPr>
              <a:defRPr sz="1554"/>
            </a:lvl6pPr>
            <a:lvl7pPr>
              <a:defRPr sz="1554"/>
            </a:lvl7pPr>
            <a:lvl8pPr>
              <a:defRPr sz="1554"/>
            </a:lvl8pPr>
            <a:lvl9pPr>
              <a:defRPr sz="1554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7984" y="1114860"/>
            <a:ext cx="2487081" cy="3644261"/>
          </a:xfrm>
        </p:spPr>
        <p:txBody>
          <a:bodyPr/>
          <a:lstStyle>
            <a:lvl1pPr marL="0" indent="0">
              <a:buNone/>
              <a:defRPr sz="1088"/>
            </a:lvl1pPr>
            <a:lvl2pPr marL="355199" indent="0">
              <a:buNone/>
              <a:defRPr sz="932"/>
            </a:lvl2pPr>
            <a:lvl3pPr marL="710397" indent="0">
              <a:buNone/>
              <a:defRPr sz="777"/>
            </a:lvl3pPr>
            <a:lvl4pPr marL="1065596" indent="0">
              <a:buNone/>
              <a:defRPr sz="699"/>
            </a:lvl4pPr>
            <a:lvl5pPr marL="1420795" indent="0">
              <a:buNone/>
              <a:defRPr sz="699"/>
            </a:lvl5pPr>
            <a:lvl6pPr marL="1775993" indent="0">
              <a:buNone/>
              <a:defRPr sz="699"/>
            </a:lvl6pPr>
            <a:lvl7pPr marL="2131192" indent="0">
              <a:buNone/>
              <a:defRPr sz="699"/>
            </a:lvl7pPr>
            <a:lvl8pPr marL="2486391" indent="0">
              <a:buNone/>
              <a:defRPr sz="699"/>
            </a:lvl8pPr>
            <a:lvl9pPr marL="2841589" indent="0">
              <a:buNone/>
              <a:defRPr sz="699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746B7A3-03B3-E572-0D2E-D4EC96916B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4A649F9-0017-2FCD-D3B0-35D2254783E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715C1-F351-459B-A7D4-73F678884CEE}" type="slidenum">
              <a:rPr lang="en-US" altLang="fr-FR"/>
              <a:pPr>
                <a:defRPr/>
              </a:pPr>
              <a:t>‹#›</a:t>
            </a:fld>
            <a:endParaRPr lang="fr-FR" altLang="fr-FR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0218D2E6-0834-AE2C-4A3D-9691A6C2344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2312996"/>
      </p:ext>
    </p:extLst>
  </p:cSld>
  <p:clrMapOvr>
    <a:masterClrMapping/>
  </p:clrMapOvr>
  <p:transition spd="slow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B4FE18-03C9-54CA-1D83-E18CFE610D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232C72-4441-1A1F-A4D2-B9415CAF88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725E66-90A3-8192-3AC0-46D76EF69E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72438-ADF4-42A8-83F3-4A03AA1292B3}" type="slidenum">
              <a:rPr lang="en-US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218720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1749" y="3729355"/>
            <a:ext cx="4535805" cy="440271"/>
          </a:xfrm>
        </p:spPr>
        <p:txBody>
          <a:bodyPr anchor="b"/>
          <a:lstStyle>
            <a:lvl1pPr algn="l">
              <a:defRPr sz="1554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1749" y="476035"/>
            <a:ext cx="4535805" cy="3196590"/>
          </a:xfrm>
        </p:spPr>
        <p:txBody>
          <a:bodyPr/>
          <a:lstStyle>
            <a:lvl1pPr marL="0" indent="0">
              <a:buNone/>
              <a:defRPr sz="2486"/>
            </a:lvl1pPr>
            <a:lvl2pPr marL="355199" indent="0">
              <a:buNone/>
              <a:defRPr sz="2175"/>
            </a:lvl2pPr>
            <a:lvl3pPr marL="710397" indent="0">
              <a:buNone/>
              <a:defRPr sz="1865"/>
            </a:lvl3pPr>
            <a:lvl4pPr marL="1065596" indent="0">
              <a:buNone/>
              <a:defRPr sz="1554"/>
            </a:lvl4pPr>
            <a:lvl5pPr marL="1420795" indent="0">
              <a:buNone/>
              <a:defRPr sz="1554"/>
            </a:lvl5pPr>
            <a:lvl6pPr marL="1775993" indent="0">
              <a:buNone/>
              <a:defRPr sz="1554"/>
            </a:lvl6pPr>
            <a:lvl7pPr marL="2131192" indent="0">
              <a:buNone/>
              <a:defRPr sz="1554"/>
            </a:lvl7pPr>
            <a:lvl8pPr marL="2486391" indent="0">
              <a:buNone/>
              <a:defRPr sz="1554"/>
            </a:lvl8pPr>
            <a:lvl9pPr marL="2841589" indent="0">
              <a:buNone/>
              <a:defRPr sz="1554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1749" y="4169626"/>
            <a:ext cx="4535805" cy="625259"/>
          </a:xfrm>
        </p:spPr>
        <p:txBody>
          <a:bodyPr/>
          <a:lstStyle>
            <a:lvl1pPr marL="0" indent="0">
              <a:buNone/>
              <a:defRPr sz="1088"/>
            </a:lvl1pPr>
            <a:lvl2pPr marL="355199" indent="0">
              <a:buNone/>
              <a:defRPr sz="932"/>
            </a:lvl2pPr>
            <a:lvl3pPr marL="710397" indent="0">
              <a:buNone/>
              <a:defRPr sz="777"/>
            </a:lvl3pPr>
            <a:lvl4pPr marL="1065596" indent="0">
              <a:buNone/>
              <a:defRPr sz="699"/>
            </a:lvl4pPr>
            <a:lvl5pPr marL="1420795" indent="0">
              <a:buNone/>
              <a:defRPr sz="699"/>
            </a:lvl5pPr>
            <a:lvl6pPr marL="1775993" indent="0">
              <a:buNone/>
              <a:defRPr sz="699"/>
            </a:lvl6pPr>
            <a:lvl7pPr marL="2131192" indent="0">
              <a:buNone/>
              <a:defRPr sz="699"/>
            </a:lvl7pPr>
            <a:lvl8pPr marL="2486391" indent="0">
              <a:buNone/>
              <a:defRPr sz="699"/>
            </a:lvl8pPr>
            <a:lvl9pPr marL="2841589" indent="0">
              <a:buNone/>
              <a:defRPr sz="699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7B24D14-3423-5D2C-A860-B7B337C123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BB7D90A-774D-1087-9B90-B6A17B10B3A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C87B8-596C-4C15-99E6-B3965C9DF781}" type="slidenum">
              <a:rPr lang="en-US" altLang="fr-FR"/>
              <a:pPr>
                <a:defRPr/>
              </a:pPr>
              <a:t>‹#›</a:t>
            </a:fld>
            <a:endParaRPr lang="fr-FR" altLang="fr-FR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95C83938-849E-8360-3CF5-E691B2B1153E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9978329"/>
      </p:ext>
    </p:extLst>
  </p:cSld>
  <p:clrMapOvr>
    <a:masterClrMapping/>
  </p:clrMapOvr>
  <p:transition spd="slow">
    <p:checker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BA2D65B-D7A4-8760-9724-4BD52EA87C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F859514-59E6-708D-4BBB-514CCFAF6B8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3A715-6640-4AD4-A26B-94C5CFC1A24C}" type="slidenum">
              <a:rPr lang="en-US" altLang="fr-FR"/>
              <a:pPr>
                <a:defRPr/>
              </a:pPr>
              <a:t>‹#›</a:t>
            </a:fld>
            <a:endParaRPr lang="fr-FR" altLang="fr-FR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CE955A76-DF65-4B6F-3F3F-25E3D4C2BCF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6726077"/>
      </p:ext>
    </p:extLst>
  </p:cSld>
  <p:clrMapOvr>
    <a:masterClrMapping/>
  </p:clrMapOvr>
  <p:transition spd="slow">
    <p:checker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80764" y="213353"/>
            <a:ext cx="1700927" cy="4545768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7984" y="213353"/>
            <a:ext cx="4976786" cy="454576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A4E9F1E-284E-EBEB-D7CE-06C0D54082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A2CB25E-8198-E9B6-AC4B-A62B7B47FB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E95B1-EB94-4B35-9EAD-AEB18AB9B622}" type="slidenum">
              <a:rPr lang="en-US" altLang="fr-FR"/>
              <a:pPr>
                <a:defRPr/>
              </a:pPr>
              <a:t>‹#›</a:t>
            </a:fld>
            <a:endParaRPr lang="fr-FR" altLang="fr-FR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AD7688C3-B966-4A0A-7707-4F980C2A6415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4229058"/>
      </p:ext>
    </p:extLst>
  </p:cSld>
  <p:clrMapOvr>
    <a:masterClrMapping/>
  </p:clrMapOvr>
  <p:transition spd="slow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162" y="3423509"/>
            <a:ext cx="6425724" cy="1058130"/>
          </a:xfrm>
        </p:spPr>
        <p:txBody>
          <a:bodyPr anchor="t"/>
          <a:lstStyle>
            <a:lvl1pPr algn="l">
              <a:defRPr sz="3108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162" y="2258086"/>
            <a:ext cx="6425724" cy="1165423"/>
          </a:xfrm>
        </p:spPr>
        <p:txBody>
          <a:bodyPr anchor="b"/>
          <a:lstStyle>
            <a:lvl1pPr marL="0" indent="0">
              <a:buNone/>
              <a:defRPr sz="1554"/>
            </a:lvl1pPr>
            <a:lvl2pPr marL="355199" indent="0">
              <a:buNone/>
              <a:defRPr sz="1398"/>
            </a:lvl2pPr>
            <a:lvl3pPr marL="710397" indent="0">
              <a:buNone/>
              <a:defRPr sz="1243"/>
            </a:lvl3pPr>
            <a:lvl4pPr marL="1065596" indent="0">
              <a:buNone/>
              <a:defRPr sz="1088"/>
            </a:lvl4pPr>
            <a:lvl5pPr marL="1420795" indent="0">
              <a:buNone/>
              <a:defRPr sz="1088"/>
            </a:lvl5pPr>
            <a:lvl6pPr marL="1775993" indent="0">
              <a:buNone/>
              <a:defRPr sz="1088"/>
            </a:lvl6pPr>
            <a:lvl7pPr marL="2131192" indent="0">
              <a:buNone/>
              <a:defRPr sz="1088"/>
            </a:lvl7pPr>
            <a:lvl8pPr marL="2486391" indent="0">
              <a:buNone/>
              <a:defRPr sz="1088"/>
            </a:lvl8pPr>
            <a:lvl9pPr marL="2841589" indent="0">
              <a:buNone/>
              <a:defRPr sz="108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77687E-E22F-D4A2-6689-9DC5E2F67B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163FFF-E91C-5C90-080F-89437091E9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4906F8-BF9D-76E9-D9FC-9F7EECC356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C8179-6019-4138-9F42-7A8B9B88D40A}" type="slidenum">
              <a:rPr lang="en-US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787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7984" y="1243119"/>
            <a:ext cx="3338856" cy="3516003"/>
          </a:xfrm>
        </p:spPr>
        <p:txBody>
          <a:bodyPr/>
          <a:lstStyle>
            <a:lvl1pPr>
              <a:defRPr sz="2175"/>
            </a:lvl1pPr>
            <a:lvl2pPr>
              <a:defRPr sz="1865"/>
            </a:lvl2pPr>
            <a:lvl3pPr>
              <a:defRPr sz="1554"/>
            </a:lvl3pPr>
            <a:lvl4pPr>
              <a:defRPr sz="1398"/>
            </a:lvl4pPr>
            <a:lvl5pPr>
              <a:defRPr sz="1398"/>
            </a:lvl5pPr>
            <a:lvl6pPr>
              <a:defRPr sz="1398"/>
            </a:lvl6pPr>
            <a:lvl7pPr>
              <a:defRPr sz="1398"/>
            </a:lvl7pPr>
            <a:lvl8pPr>
              <a:defRPr sz="1398"/>
            </a:lvl8pPr>
            <a:lvl9pPr>
              <a:defRPr sz="1398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42835" y="1243119"/>
            <a:ext cx="3338856" cy="3516003"/>
          </a:xfrm>
        </p:spPr>
        <p:txBody>
          <a:bodyPr/>
          <a:lstStyle>
            <a:lvl1pPr>
              <a:defRPr sz="2175"/>
            </a:lvl1pPr>
            <a:lvl2pPr>
              <a:defRPr sz="1865"/>
            </a:lvl2pPr>
            <a:lvl3pPr>
              <a:defRPr sz="1554"/>
            </a:lvl3pPr>
            <a:lvl4pPr>
              <a:defRPr sz="1398"/>
            </a:lvl4pPr>
            <a:lvl5pPr>
              <a:defRPr sz="1398"/>
            </a:lvl5pPr>
            <a:lvl6pPr>
              <a:defRPr sz="1398"/>
            </a:lvl6pPr>
            <a:lvl7pPr>
              <a:defRPr sz="1398"/>
            </a:lvl7pPr>
            <a:lvl8pPr>
              <a:defRPr sz="1398"/>
            </a:lvl8pPr>
            <a:lvl9pPr>
              <a:defRPr sz="1398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0BF1F8-0BDE-42CE-63DA-7427B73465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CB05EB-2FD6-D7E1-FC94-D0A1D687AE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A30032-B9D5-511A-D482-5F6065F3CB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DB9C8-D00A-4CB9-B21C-54AB3DB81CDF}" type="slidenum">
              <a:rPr lang="en-US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50875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984" y="1192556"/>
            <a:ext cx="3340169" cy="497000"/>
          </a:xfrm>
        </p:spPr>
        <p:txBody>
          <a:bodyPr anchor="b"/>
          <a:lstStyle>
            <a:lvl1pPr marL="0" indent="0">
              <a:buNone/>
              <a:defRPr sz="1865" b="1"/>
            </a:lvl1pPr>
            <a:lvl2pPr marL="355199" indent="0">
              <a:buNone/>
              <a:defRPr sz="1554" b="1"/>
            </a:lvl2pPr>
            <a:lvl3pPr marL="710397" indent="0">
              <a:buNone/>
              <a:defRPr sz="1398" b="1"/>
            </a:lvl3pPr>
            <a:lvl4pPr marL="1065596" indent="0">
              <a:buNone/>
              <a:defRPr sz="1243" b="1"/>
            </a:lvl4pPr>
            <a:lvl5pPr marL="1420795" indent="0">
              <a:buNone/>
              <a:defRPr sz="1243" b="1"/>
            </a:lvl5pPr>
            <a:lvl6pPr marL="1775993" indent="0">
              <a:buNone/>
              <a:defRPr sz="1243" b="1"/>
            </a:lvl6pPr>
            <a:lvl7pPr marL="2131192" indent="0">
              <a:buNone/>
              <a:defRPr sz="1243" b="1"/>
            </a:lvl7pPr>
            <a:lvl8pPr marL="2486391" indent="0">
              <a:buNone/>
              <a:defRPr sz="1243" b="1"/>
            </a:lvl8pPr>
            <a:lvl9pPr marL="2841589" indent="0">
              <a:buNone/>
              <a:defRPr sz="124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7984" y="1689556"/>
            <a:ext cx="3340169" cy="3069565"/>
          </a:xfrm>
        </p:spPr>
        <p:txBody>
          <a:bodyPr/>
          <a:lstStyle>
            <a:lvl1pPr>
              <a:defRPr sz="1865"/>
            </a:lvl1pPr>
            <a:lvl2pPr>
              <a:defRPr sz="1554"/>
            </a:lvl2pPr>
            <a:lvl3pPr>
              <a:defRPr sz="1398"/>
            </a:lvl3pPr>
            <a:lvl4pPr>
              <a:defRPr sz="1243"/>
            </a:lvl4pPr>
            <a:lvl5pPr>
              <a:defRPr sz="1243"/>
            </a:lvl5pPr>
            <a:lvl6pPr>
              <a:defRPr sz="1243"/>
            </a:lvl6pPr>
            <a:lvl7pPr>
              <a:defRPr sz="1243"/>
            </a:lvl7pPr>
            <a:lvl8pPr>
              <a:defRPr sz="1243"/>
            </a:lvl8pPr>
            <a:lvl9pPr>
              <a:defRPr sz="124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0210" y="1192556"/>
            <a:ext cx="3341481" cy="497000"/>
          </a:xfrm>
        </p:spPr>
        <p:txBody>
          <a:bodyPr anchor="b"/>
          <a:lstStyle>
            <a:lvl1pPr marL="0" indent="0">
              <a:buNone/>
              <a:defRPr sz="1865" b="1"/>
            </a:lvl1pPr>
            <a:lvl2pPr marL="355199" indent="0">
              <a:buNone/>
              <a:defRPr sz="1554" b="1"/>
            </a:lvl2pPr>
            <a:lvl3pPr marL="710397" indent="0">
              <a:buNone/>
              <a:defRPr sz="1398" b="1"/>
            </a:lvl3pPr>
            <a:lvl4pPr marL="1065596" indent="0">
              <a:buNone/>
              <a:defRPr sz="1243" b="1"/>
            </a:lvl4pPr>
            <a:lvl5pPr marL="1420795" indent="0">
              <a:buNone/>
              <a:defRPr sz="1243" b="1"/>
            </a:lvl5pPr>
            <a:lvl6pPr marL="1775993" indent="0">
              <a:buNone/>
              <a:defRPr sz="1243" b="1"/>
            </a:lvl6pPr>
            <a:lvl7pPr marL="2131192" indent="0">
              <a:buNone/>
              <a:defRPr sz="1243" b="1"/>
            </a:lvl7pPr>
            <a:lvl8pPr marL="2486391" indent="0">
              <a:buNone/>
              <a:defRPr sz="1243" b="1"/>
            </a:lvl8pPr>
            <a:lvl9pPr marL="2841589" indent="0">
              <a:buNone/>
              <a:defRPr sz="124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0210" y="1689556"/>
            <a:ext cx="3341481" cy="3069565"/>
          </a:xfrm>
        </p:spPr>
        <p:txBody>
          <a:bodyPr/>
          <a:lstStyle>
            <a:lvl1pPr>
              <a:defRPr sz="1865"/>
            </a:lvl1pPr>
            <a:lvl2pPr>
              <a:defRPr sz="1554"/>
            </a:lvl2pPr>
            <a:lvl3pPr>
              <a:defRPr sz="1398"/>
            </a:lvl3pPr>
            <a:lvl4pPr>
              <a:defRPr sz="1243"/>
            </a:lvl4pPr>
            <a:lvl5pPr>
              <a:defRPr sz="1243"/>
            </a:lvl5pPr>
            <a:lvl6pPr>
              <a:defRPr sz="1243"/>
            </a:lvl6pPr>
            <a:lvl7pPr>
              <a:defRPr sz="1243"/>
            </a:lvl7pPr>
            <a:lvl8pPr>
              <a:defRPr sz="1243"/>
            </a:lvl8pPr>
            <a:lvl9pPr>
              <a:defRPr sz="124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DAA3E72-41AB-4EBD-8E41-D56FFF8F46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12740D8-3D90-029D-AFBC-08434DD075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CF13D8C-06D0-0D84-2BBC-DBC6573AB9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4257E-D739-40A3-9164-CB278CE5DB5F}" type="slidenum">
              <a:rPr lang="en-US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48096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E6798E4-3FA3-0C83-B763-22A8265BFE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5F38282-1327-AAFC-99BD-8FAAE2EA5A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DA1172C-671D-8EAC-4A0B-884F702288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80A5D-68FD-47AC-97A8-D0929F0B8C70}" type="slidenum">
              <a:rPr lang="en-US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20984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CC61CD6-98F6-3C1B-6099-4ADBDF9E6A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807CFC7-3151-1F10-4DF3-B2F6E2C739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D40BF8B-68E1-8924-ED32-5E4B88B727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4206C-5DA1-4FCC-A4EA-030CE3EF3FC3}" type="slidenum">
              <a:rPr lang="en-US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66176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984" y="212119"/>
            <a:ext cx="2487081" cy="902741"/>
          </a:xfrm>
        </p:spPr>
        <p:txBody>
          <a:bodyPr anchor="b"/>
          <a:lstStyle>
            <a:lvl1pPr algn="l">
              <a:defRPr sz="1554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5623" y="212120"/>
            <a:ext cx="4226068" cy="4547002"/>
          </a:xfrm>
        </p:spPr>
        <p:txBody>
          <a:bodyPr/>
          <a:lstStyle>
            <a:lvl1pPr>
              <a:defRPr sz="2486"/>
            </a:lvl1pPr>
            <a:lvl2pPr>
              <a:defRPr sz="2175"/>
            </a:lvl2pPr>
            <a:lvl3pPr>
              <a:defRPr sz="1865"/>
            </a:lvl3pPr>
            <a:lvl4pPr>
              <a:defRPr sz="1554"/>
            </a:lvl4pPr>
            <a:lvl5pPr>
              <a:defRPr sz="1554"/>
            </a:lvl5pPr>
            <a:lvl6pPr>
              <a:defRPr sz="1554"/>
            </a:lvl6pPr>
            <a:lvl7pPr>
              <a:defRPr sz="1554"/>
            </a:lvl7pPr>
            <a:lvl8pPr>
              <a:defRPr sz="1554"/>
            </a:lvl8pPr>
            <a:lvl9pPr>
              <a:defRPr sz="1554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7984" y="1114860"/>
            <a:ext cx="2487081" cy="3644261"/>
          </a:xfrm>
        </p:spPr>
        <p:txBody>
          <a:bodyPr/>
          <a:lstStyle>
            <a:lvl1pPr marL="0" indent="0">
              <a:buNone/>
              <a:defRPr sz="1088"/>
            </a:lvl1pPr>
            <a:lvl2pPr marL="355199" indent="0">
              <a:buNone/>
              <a:defRPr sz="932"/>
            </a:lvl2pPr>
            <a:lvl3pPr marL="710397" indent="0">
              <a:buNone/>
              <a:defRPr sz="777"/>
            </a:lvl3pPr>
            <a:lvl4pPr marL="1065596" indent="0">
              <a:buNone/>
              <a:defRPr sz="699"/>
            </a:lvl4pPr>
            <a:lvl5pPr marL="1420795" indent="0">
              <a:buNone/>
              <a:defRPr sz="699"/>
            </a:lvl5pPr>
            <a:lvl6pPr marL="1775993" indent="0">
              <a:buNone/>
              <a:defRPr sz="699"/>
            </a:lvl6pPr>
            <a:lvl7pPr marL="2131192" indent="0">
              <a:buNone/>
              <a:defRPr sz="699"/>
            </a:lvl7pPr>
            <a:lvl8pPr marL="2486391" indent="0">
              <a:buNone/>
              <a:defRPr sz="699"/>
            </a:lvl8pPr>
            <a:lvl9pPr marL="2841589" indent="0">
              <a:buNone/>
              <a:defRPr sz="699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18D673-0C66-782A-8717-94AA2B37E0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B7A231-E9B2-F98F-0A29-86136C4000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5C636F-8BF2-175D-E63C-B00BE659F9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E77D7-2275-4074-AB24-9990F0B3CB11}" type="slidenum">
              <a:rPr lang="en-US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95455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1749" y="3729355"/>
            <a:ext cx="4535805" cy="440271"/>
          </a:xfrm>
        </p:spPr>
        <p:txBody>
          <a:bodyPr anchor="b"/>
          <a:lstStyle>
            <a:lvl1pPr algn="l">
              <a:defRPr sz="1554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1749" y="476035"/>
            <a:ext cx="4535805" cy="3196590"/>
          </a:xfrm>
        </p:spPr>
        <p:txBody>
          <a:bodyPr/>
          <a:lstStyle>
            <a:lvl1pPr marL="0" indent="0">
              <a:buNone/>
              <a:defRPr sz="2486"/>
            </a:lvl1pPr>
            <a:lvl2pPr marL="355199" indent="0">
              <a:buNone/>
              <a:defRPr sz="2175"/>
            </a:lvl2pPr>
            <a:lvl3pPr marL="710397" indent="0">
              <a:buNone/>
              <a:defRPr sz="1865"/>
            </a:lvl3pPr>
            <a:lvl4pPr marL="1065596" indent="0">
              <a:buNone/>
              <a:defRPr sz="1554"/>
            </a:lvl4pPr>
            <a:lvl5pPr marL="1420795" indent="0">
              <a:buNone/>
              <a:defRPr sz="1554"/>
            </a:lvl5pPr>
            <a:lvl6pPr marL="1775993" indent="0">
              <a:buNone/>
              <a:defRPr sz="1554"/>
            </a:lvl6pPr>
            <a:lvl7pPr marL="2131192" indent="0">
              <a:buNone/>
              <a:defRPr sz="1554"/>
            </a:lvl7pPr>
            <a:lvl8pPr marL="2486391" indent="0">
              <a:buNone/>
              <a:defRPr sz="1554"/>
            </a:lvl8pPr>
            <a:lvl9pPr marL="2841589" indent="0">
              <a:buNone/>
              <a:defRPr sz="1554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1749" y="4169626"/>
            <a:ext cx="4535805" cy="625259"/>
          </a:xfrm>
        </p:spPr>
        <p:txBody>
          <a:bodyPr/>
          <a:lstStyle>
            <a:lvl1pPr marL="0" indent="0">
              <a:buNone/>
              <a:defRPr sz="1088"/>
            </a:lvl1pPr>
            <a:lvl2pPr marL="355199" indent="0">
              <a:buNone/>
              <a:defRPr sz="932"/>
            </a:lvl2pPr>
            <a:lvl3pPr marL="710397" indent="0">
              <a:buNone/>
              <a:defRPr sz="777"/>
            </a:lvl3pPr>
            <a:lvl4pPr marL="1065596" indent="0">
              <a:buNone/>
              <a:defRPr sz="699"/>
            </a:lvl4pPr>
            <a:lvl5pPr marL="1420795" indent="0">
              <a:buNone/>
              <a:defRPr sz="699"/>
            </a:lvl5pPr>
            <a:lvl6pPr marL="1775993" indent="0">
              <a:buNone/>
              <a:defRPr sz="699"/>
            </a:lvl6pPr>
            <a:lvl7pPr marL="2131192" indent="0">
              <a:buNone/>
              <a:defRPr sz="699"/>
            </a:lvl7pPr>
            <a:lvl8pPr marL="2486391" indent="0">
              <a:buNone/>
              <a:defRPr sz="699"/>
            </a:lvl8pPr>
            <a:lvl9pPr marL="2841589" indent="0">
              <a:buNone/>
              <a:defRPr sz="699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695B51-7B46-12C6-A714-5F59BD2B7B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C87D90-1B83-09A0-9D65-871AA3FBF8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958BEB-0B7E-EDA8-4631-E9A5CC0C65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7D424-7DFF-4D61-9E2C-F1932F837120}" type="slidenum">
              <a:rPr lang="en-US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28978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915EC73-581E-DCB0-8180-06F3CD0A33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77984" y="213353"/>
            <a:ext cx="6803708" cy="887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fr-FR"/>
              <a:t>انقر لتحرير نمط العنوان الرئيسي</a:t>
            </a:r>
            <a:endParaRPr lang="fr-FR" altLang="fr-FR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FF65F9B-FC04-A440-D87B-BAF25BC114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77984" y="1243119"/>
            <a:ext cx="6803708" cy="351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fr-FR"/>
              <a:t>انقر لتحرير أنماط النص الرئيسي</a:t>
            </a:r>
            <a:endParaRPr lang="fr-FR" altLang="fr-FR"/>
          </a:p>
          <a:p>
            <a:pPr lvl="1"/>
            <a:r>
              <a:rPr lang="ar-SA" altLang="fr-FR"/>
              <a:t>المستوى الثاني</a:t>
            </a:r>
            <a:endParaRPr lang="fr-FR" altLang="fr-FR"/>
          </a:p>
          <a:p>
            <a:pPr lvl="2"/>
            <a:r>
              <a:rPr lang="ar-SA" altLang="fr-FR"/>
              <a:t>المستوى الثالث</a:t>
            </a:r>
            <a:endParaRPr lang="fr-FR" altLang="fr-FR"/>
          </a:p>
          <a:p>
            <a:pPr lvl="3"/>
            <a:r>
              <a:rPr lang="ar-SA" altLang="fr-FR"/>
              <a:t>المستوى الرابع</a:t>
            </a:r>
            <a:endParaRPr lang="fr-FR" altLang="fr-FR"/>
          </a:p>
          <a:p>
            <a:pPr lvl="4"/>
            <a:r>
              <a:rPr lang="ar-SA" altLang="fr-FR"/>
              <a:t>المستوى الخامس</a:t>
            </a:r>
            <a:endParaRPr lang="fr-FR" altLang="fr-FR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8F27570-8F8C-4487-4597-7317AC5C36B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984" y="4851614"/>
            <a:ext cx="1763924" cy="369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88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2F211BA-F6D9-C277-0EF8-550FA04BD77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89" y="4851614"/>
            <a:ext cx="2393897" cy="369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88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7BE08FF-76F7-A59C-562A-EFC8CAAF28F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7767" y="4851614"/>
            <a:ext cx="1763924" cy="369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88" smtClean="0"/>
            </a:lvl1pPr>
          </a:lstStyle>
          <a:p>
            <a:pPr>
              <a:defRPr/>
            </a:pPr>
            <a:fld id="{AFB5EFEE-6E56-4A53-84FF-E6B0AD423BD2}" type="slidenum">
              <a:rPr lang="en-US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18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18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18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18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18">
          <a:solidFill>
            <a:schemeClr val="tx2"/>
          </a:solidFill>
          <a:latin typeface="Arial" charset="0"/>
          <a:cs typeface="Arial" charset="0"/>
        </a:defRPr>
      </a:lvl5pPr>
      <a:lvl6pPr marL="355199" algn="ctr" rtl="0" fontAlgn="base">
        <a:spcBef>
          <a:spcPct val="0"/>
        </a:spcBef>
        <a:spcAft>
          <a:spcPct val="0"/>
        </a:spcAft>
        <a:defRPr sz="3418">
          <a:solidFill>
            <a:schemeClr val="tx2"/>
          </a:solidFill>
          <a:latin typeface="Arial" charset="0"/>
          <a:cs typeface="Arial" charset="0"/>
        </a:defRPr>
      </a:lvl6pPr>
      <a:lvl7pPr marL="710397" algn="ctr" rtl="0" fontAlgn="base">
        <a:spcBef>
          <a:spcPct val="0"/>
        </a:spcBef>
        <a:spcAft>
          <a:spcPct val="0"/>
        </a:spcAft>
        <a:defRPr sz="3418">
          <a:solidFill>
            <a:schemeClr val="tx2"/>
          </a:solidFill>
          <a:latin typeface="Arial" charset="0"/>
          <a:cs typeface="Arial" charset="0"/>
        </a:defRPr>
      </a:lvl7pPr>
      <a:lvl8pPr marL="1065596" algn="ctr" rtl="0" fontAlgn="base">
        <a:spcBef>
          <a:spcPct val="0"/>
        </a:spcBef>
        <a:spcAft>
          <a:spcPct val="0"/>
        </a:spcAft>
        <a:defRPr sz="3418">
          <a:solidFill>
            <a:schemeClr val="tx2"/>
          </a:solidFill>
          <a:latin typeface="Arial" charset="0"/>
          <a:cs typeface="Arial" charset="0"/>
        </a:defRPr>
      </a:lvl8pPr>
      <a:lvl9pPr marL="1420795" algn="ctr" rtl="0" fontAlgn="base">
        <a:spcBef>
          <a:spcPct val="0"/>
        </a:spcBef>
        <a:spcAft>
          <a:spcPct val="0"/>
        </a:spcAft>
        <a:defRPr sz="3418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6399" indent="-266399" algn="l" rtl="0" eaLnBrk="0" fontAlgn="base" hangingPunct="0">
        <a:spcBef>
          <a:spcPct val="20000"/>
        </a:spcBef>
        <a:spcAft>
          <a:spcPct val="0"/>
        </a:spcAft>
        <a:buChar char="•"/>
        <a:defRPr sz="2486">
          <a:solidFill>
            <a:schemeClr val="tx1"/>
          </a:solidFill>
          <a:latin typeface="+mn-lt"/>
          <a:ea typeface="+mn-ea"/>
          <a:cs typeface="+mn-cs"/>
        </a:defRPr>
      </a:lvl1pPr>
      <a:lvl2pPr marL="577198" indent="-221999" algn="l" rtl="0" eaLnBrk="0" fontAlgn="base" hangingPunct="0">
        <a:spcBef>
          <a:spcPct val="20000"/>
        </a:spcBef>
        <a:spcAft>
          <a:spcPct val="0"/>
        </a:spcAft>
        <a:buChar char="–"/>
        <a:defRPr sz="2175">
          <a:solidFill>
            <a:schemeClr val="tx1"/>
          </a:solidFill>
          <a:latin typeface="+mn-lt"/>
          <a:cs typeface="+mn-cs"/>
        </a:defRPr>
      </a:lvl2pPr>
      <a:lvl3pPr marL="887997" indent="-177599" algn="l" rtl="0" eaLnBrk="0" fontAlgn="base" hangingPunct="0">
        <a:spcBef>
          <a:spcPct val="20000"/>
        </a:spcBef>
        <a:spcAft>
          <a:spcPct val="0"/>
        </a:spcAft>
        <a:buChar char="•"/>
        <a:defRPr sz="1865">
          <a:solidFill>
            <a:schemeClr val="tx1"/>
          </a:solidFill>
          <a:latin typeface="+mn-lt"/>
          <a:cs typeface="+mn-cs"/>
        </a:defRPr>
      </a:lvl3pPr>
      <a:lvl4pPr marL="1243195" indent="-177599" algn="l" rtl="0" eaLnBrk="0" fontAlgn="base" hangingPunct="0">
        <a:spcBef>
          <a:spcPct val="20000"/>
        </a:spcBef>
        <a:spcAft>
          <a:spcPct val="0"/>
        </a:spcAft>
        <a:buChar char="–"/>
        <a:defRPr sz="1554">
          <a:solidFill>
            <a:schemeClr val="tx1"/>
          </a:solidFill>
          <a:latin typeface="+mn-lt"/>
          <a:cs typeface="+mn-cs"/>
        </a:defRPr>
      </a:lvl4pPr>
      <a:lvl5pPr marL="1598394" indent="-177599" algn="l" rtl="0" eaLnBrk="0" fontAlgn="base" hangingPunct="0">
        <a:spcBef>
          <a:spcPct val="20000"/>
        </a:spcBef>
        <a:spcAft>
          <a:spcPct val="0"/>
        </a:spcAft>
        <a:buChar char="»"/>
        <a:defRPr sz="1554">
          <a:solidFill>
            <a:schemeClr val="tx1"/>
          </a:solidFill>
          <a:latin typeface="+mn-lt"/>
          <a:cs typeface="+mn-cs"/>
        </a:defRPr>
      </a:lvl5pPr>
      <a:lvl6pPr marL="1953593" indent="-177599" algn="l" rtl="0" fontAlgn="base">
        <a:spcBef>
          <a:spcPct val="20000"/>
        </a:spcBef>
        <a:spcAft>
          <a:spcPct val="0"/>
        </a:spcAft>
        <a:buChar char="»"/>
        <a:defRPr sz="1554">
          <a:solidFill>
            <a:schemeClr val="tx1"/>
          </a:solidFill>
          <a:latin typeface="+mn-lt"/>
          <a:cs typeface="+mn-cs"/>
        </a:defRPr>
      </a:lvl6pPr>
      <a:lvl7pPr marL="2308791" indent="-177599" algn="l" rtl="0" fontAlgn="base">
        <a:spcBef>
          <a:spcPct val="20000"/>
        </a:spcBef>
        <a:spcAft>
          <a:spcPct val="0"/>
        </a:spcAft>
        <a:buChar char="»"/>
        <a:defRPr sz="1554">
          <a:solidFill>
            <a:schemeClr val="tx1"/>
          </a:solidFill>
          <a:latin typeface="+mn-lt"/>
          <a:cs typeface="+mn-cs"/>
        </a:defRPr>
      </a:lvl7pPr>
      <a:lvl8pPr marL="2663990" indent="-177599" algn="l" rtl="0" fontAlgn="base">
        <a:spcBef>
          <a:spcPct val="20000"/>
        </a:spcBef>
        <a:spcAft>
          <a:spcPct val="0"/>
        </a:spcAft>
        <a:buChar char="»"/>
        <a:defRPr sz="1554">
          <a:solidFill>
            <a:schemeClr val="tx1"/>
          </a:solidFill>
          <a:latin typeface="+mn-lt"/>
          <a:cs typeface="+mn-cs"/>
        </a:defRPr>
      </a:lvl8pPr>
      <a:lvl9pPr marL="3019189" indent="-177599" algn="l" rtl="0" fontAlgn="base">
        <a:spcBef>
          <a:spcPct val="20000"/>
        </a:spcBef>
        <a:spcAft>
          <a:spcPct val="0"/>
        </a:spcAft>
        <a:buChar char="»"/>
        <a:defRPr sz="1554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1pPr>
      <a:lvl2pPr marL="355199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710397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3pPr>
      <a:lvl4pPr marL="1065596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420795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775993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131192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486391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2841589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2">
            <a:extLst>
              <a:ext uri="{FF2B5EF4-FFF2-40B4-BE49-F238E27FC236}">
                <a16:creationId xmlns:a16="http://schemas.microsoft.com/office/drawing/2014/main" id="{D5FBD177-9F94-26C6-B0CF-C8876ABB1C3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984" y="4856547"/>
            <a:ext cx="1763924" cy="369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hangingPunct="1">
              <a:defRPr sz="932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9763" name="Rectangle 3">
            <a:extLst>
              <a:ext uri="{FF2B5EF4-FFF2-40B4-BE49-F238E27FC236}">
                <a16:creationId xmlns:a16="http://schemas.microsoft.com/office/drawing/2014/main" id="{9412DE85-0EDE-238A-C50C-AC967CD864B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7767" y="4854081"/>
            <a:ext cx="1763924" cy="369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932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F82B558-BFBE-421B-9F08-24C4D8287EEA}" type="slidenum">
              <a:rPr lang="en-US" altLang="fr-FR"/>
              <a:pPr>
                <a:defRPr/>
              </a:pPr>
              <a:t>‹#›</a:t>
            </a:fld>
            <a:endParaRPr lang="fr-FR" altLang="fr-FR"/>
          </a:p>
        </p:txBody>
      </p:sp>
      <p:grpSp>
        <p:nvGrpSpPr>
          <p:cNvPr id="2052" name="Group 4">
            <a:extLst>
              <a:ext uri="{FF2B5EF4-FFF2-40B4-BE49-F238E27FC236}">
                <a16:creationId xmlns:a16="http://schemas.microsoft.com/office/drawing/2014/main" id="{D0822C3E-50C0-3474-3B1B-43F676458A4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557050" cy="5321484"/>
            <a:chOff x="0" y="0"/>
            <a:chExt cx="5758" cy="4315"/>
          </a:xfrm>
        </p:grpSpPr>
        <p:grpSp>
          <p:nvGrpSpPr>
            <p:cNvPr id="2056" name="Group 5">
              <a:extLst>
                <a:ext uri="{FF2B5EF4-FFF2-40B4-BE49-F238E27FC236}">
                  <a16:creationId xmlns:a16="http://schemas.microsoft.com/office/drawing/2014/main" id="{4D16CEA5-D628-2E31-DCD3-4B1AD2C5D71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29766" name="Freeform 6">
                <a:extLst>
                  <a:ext uri="{FF2B5EF4-FFF2-40B4-BE49-F238E27FC236}">
                    <a16:creationId xmlns:a16="http://schemas.microsoft.com/office/drawing/2014/main" id="{B9B4C6A4-639B-59D0-677E-670B2CEBB0E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solidFill>
                    <a:srgbClr val="FFFFFF"/>
                  </a:solidFill>
                  <a:latin typeface="Garamond" pitchFamily="18" charset="0"/>
                  <a:cs typeface="Arial" charset="0"/>
                </a:endParaRPr>
              </a:p>
            </p:txBody>
          </p:sp>
          <p:sp>
            <p:nvSpPr>
              <p:cNvPr id="629767" name="Freeform 7">
                <a:extLst>
                  <a:ext uri="{FF2B5EF4-FFF2-40B4-BE49-F238E27FC236}">
                    <a16:creationId xmlns:a16="http://schemas.microsoft.com/office/drawing/2014/main" id="{96495FB4-E847-A2F7-F1A9-290E0A2B6CB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solidFill>
                    <a:srgbClr val="FFFFFF"/>
                  </a:solidFill>
                  <a:latin typeface="Garamond" pitchFamily="18" charset="0"/>
                  <a:cs typeface="Arial" charset="0"/>
                </a:endParaRPr>
              </a:p>
            </p:txBody>
          </p:sp>
          <p:sp>
            <p:nvSpPr>
              <p:cNvPr id="629768" name="Freeform 8">
                <a:extLst>
                  <a:ext uri="{FF2B5EF4-FFF2-40B4-BE49-F238E27FC236}">
                    <a16:creationId xmlns:a16="http://schemas.microsoft.com/office/drawing/2014/main" id="{9B9F2A8C-69A3-4143-1C51-D28F9D019E6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solidFill>
                    <a:srgbClr val="FFFFFF"/>
                  </a:solidFill>
                  <a:latin typeface="Garamond" pitchFamily="18" charset="0"/>
                  <a:cs typeface="Arial" charset="0"/>
                </a:endParaRPr>
              </a:p>
            </p:txBody>
          </p:sp>
          <p:sp>
            <p:nvSpPr>
              <p:cNvPr id="2062" name="Freeform 9">
                <a:extLst>
                  <a:ext uri="{FF2B5EF4-FFF2-40B4-BE49-F238E27FC236}">
                    <a16:creationId xmlns:a16="http://schemas.microsoft.com/office/drawing/2014/main" id="{6E225E41-66E5-DEA3-EBC9-86D43328F76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MA"/>
              </a:p>
            </p:txBody>
          </p:sp>
          <p:sp>
            <p:nvSpPr>
              <p:cNvPr id="629770" name="Freeform 10">
                <a:extLst>
                  <a:ext uri="{FF2B5EF4-FFF2-40B4-BE49-F238E27FC236}">
                    <a16:creationId xmlns:a16="http://schemas.microsoft.com/office/drawing/2014/main" id="{255C13C3-65AB-FEED-6A4E-A47A444D95F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r-FR">
                  <a:solidFill>
                    <a:srgbClr val="FFFFFF"/>
                  </a:solidFill>
                  <a:latin typeface="Garamond" pitchFamily="18" charset="0"/>
                  <a:cs typeface="Arial" charset="0"/>
                </a:endParaRPr>
              </a:p>
            </p:txBody>
          </p:sp>
        </p:grpSp>
        <p:sp>
          <p:nvSpPr>
            <p:cNvPr id="629771" name="Freeform 11">
              <a:extLst>
                <a:ext uri="{FF2B5EF4-FFF2-40B4-BE49-F238E27FC236}">
                  <a16:creationId xmlns:a16="http://schemas.microsoft.com/office/drawing/2014/main" id="{AF017943-BC57-C5B4-6CD2-FA9542DBBE8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fr-FR">
                <a:solidFill>
                  <a:srgbClr val="FFFFFF"/>
                </a:solidFill>
                <a:latin typeface="Garamond" pitchFamily="18" charset="0"/>
                <a:cs typeface="Arial" charset="0"/>
              </a:endParaRPr>
            </a:p>
          </p:txBody>
        </p:sp>
        <p:sp>
          <p:nvSpPr>
            <p:cNvPr id="2058" name="Freeform 12">
              <a:extLst>
                <a:ext uri="{FF2B5EF4-FFF2-40B4-BE49-F238E27FC236}">
                  <a16:creationId xmlns:a16="http://schemas.microsoft.com/office/drawing/2014/main" id="{2A7A679E-032B-90CF-42C2-6E698DD89FF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283 h 1906"/>
                <a:gd name="T4" fmla="*/ 6245 w 5740"/>
                <a:gd name="T5" fmla="*/ 283 h 1906"/>
                <a:gd name="T6" fmla="*/ 6245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MA"/>
            </a:p>
          </p:txBody>
        </p:sp>
      </p:grpSp>
      <p:sp>
        <p:nvSpPr>
          <p:cNvPr id="629773" name="Rectangle 13">
            <a:extLst>
              <a:ext uri="{FF2B5EF4-FFF2-40B4-BE49-F238E27FC236}">
                <a16:creationId xmlns:a16="http://schemas.microsoft.com/office/drawing/2014/main" id="{8927AF58-677A-91BE-A0E4-631D6ED887E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77984" y="213353"/>
            <a:ext cx="6803708" cy="887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/>
              <a:t>انقر لتحرير نمط العنوان الرئيسي</a:t>
            </a:r>
          </a:p>
        </p:txBody>
      </p:sp>
      <p:sp>
        <p:nvSpPr>
          <p:cNvPr id="629774" name="Rectangle 14">
            <a:extLst>
              <a:ext uri="{FF2B5EF4-FFF2-40B4-BE49-F238E27FC236}">
                <a16:creationId xmlns:a16="http://schemas.microsoft.com/office/drawing/2014/main" id="{AE9771B0-EB40-3194-7B6E-1F61A3FFAE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89" y="4854081"/>
            <a:ext cx="2393897" cy="369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hangingPunct="1">
              <a:defRPr sz="932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29775" name="Rectangle 15">
            <a:extLst>
              <a:ext uri="{FF2B5EF4-FFF2-40B4-BE49-F238E27FC236}">
                <a16:creationId xmlns:a16="http://schemas.microsoft.com/office/drawing/2014/main" id="{A82097CD-C146-D86C-99BC-63D5C539AE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77984" y="1243119"/>
            <a:ext cx="6803708" cy="3516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54" r:id="rId1"/>
    <p:sldLayoutId id="2147484144" r:id="rId2"/>
    <p:sldLayoutId id="2147484145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1" r:id="rId9"/>
    <p:sldLayoutId id="2147484152" r:id="rId10"/>
    <p:sldLayoutId id="2147484153" r:id="rId11"/>
  </p:sldLayoutIdLst>
  <p:transition spd="slow">
    <p:checker/>
  </p:transition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3418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3418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3418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3418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3418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355199" algn="ctr" rtl="1" fontAlgn="base">
        <a:spcBef>
          <a:spcPct val="0"/>
        </a:spcBef>
        <a:spcAft>
          <a:spcPct val="0"/>
        </a:spcAft>
        <a:defRPr sz="3418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710397" algn="ctr" rtl="1" fontAlgn="base">
        <a:spcBef>
          <a:spcPct val="0"/>
        </a:spcBef>
        <a:spcAft>
          <a:spcPct val="0"/>
        </a:spcAft>
        <a:defRPr sz="3418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065596" algn="ctr" rtl="1" fontAlgn="base">
        <a:spcBef>
          <a:spcPct val="0"/>
        </a:spcBef>
        <a:spcAft>
          <a:spcPct val="0"/>
        </a:spcAft>
        <a:defRPr sz="3418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420795" algn="ctr" rtl="1" fontAlgn="base">
        <a:spcBef>
          <a:spcPct val="0"/>
        </a:spcBef>
        <a:spcAft>
          <a:spcPct val="0"/>
        </a:spcAft>
        <a:defRPr sz="3418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266399" indent="-266399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86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77198" indent="-221999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175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887997" indent="-177599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1865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243195" indent="-177599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1554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1598394" indent="-177599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1554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1953593" indent="-177599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554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308791" indent="-177599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554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2663990" indent="-177599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554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019189" indent="-177599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554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fr-FR"/>
      </a:defPPr>
      <a:lvl1pPr marL="0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1pPr>
      <a:lvl2pPr marL="355199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710397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3pPr>
      <a:lvl4pPr marL="1065596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420795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775993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131192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486391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2841589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slide" Target="slide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11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19.jpeg"/><Relationship Id="rId9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11.xml"/><Relationship Id="rId3" Type="http://schemas.openxmlformats.org/officeDocument/2006/relationships/image" Target="../media/image4.jpeg"/><Relationship Id="rId7" Type="http://schemas.openxmlformats.org/officeDocument/2006/relationships/image" Target="../media/image5.jpeg"/><Relationship Id="rId12" Type="http://schemas.openxmlformats.org/officeDocument/2006/relationships/slide" Target="slide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11" Type="http://schemas.openxmlformats.org/officeDocument/2006/relationships/slide" Target="slide7.xml"/><Relationship Id="rId5" Type="http://schemas.openxmlformats.org/officeDocument/2006/relationships/image" Target="../media/image3.png"/><Relationship Id="rId15" Type="http://schemas.openxmlformats.org/officeDocument/2006/relationships/image" Target="../media/image6.jpeg"/><Relationship Id="rId10" Type="http://schemas.openxmlformats.org/officeDocument/2006/relationships/slide" Target="slide6.xml"/><Relationship Id="rId4" Type="http://schemas.openxmlformats.org/officeDocument/2006/relationships/image" Target="../media/image2.jpeg"/><Relationship Id="rId9" Type="http://schemas.openxmlformats.org/officeDocument/2006/relationships/slide" Target="slide5.xml"/><Relationship Id="rId1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5.jpeg"/><Relationship Id="rId9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12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slide" Target="slide2.xml"/><Relationship Id="rId5" Type="http://schemas.openxmlformats.org/officeDocument/2006/relationships/image" Target="../media/image2.jpeg"/><Relationship Id="rId10" Type="http://schemas.openxmlformats.org/officeDocument/2006/relationships/image" Target="../media/image10.png"/><Relationship Id="rId4" Type="http://schemas.openxmlformats.org/officeDocument/2006/relationships/image" Target="../media/image7.jpe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5.jpeg"/><Relationship Id="rId4" Type="http://schemas.openxmlformats.org/officeDocument/2006/relationships/slide" Target="slide2.xml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slide" Target="slide2.xml"/><Relationship Id="rId4" Type="http://schemas.openxmlformats.org/officeDocument/2006/relationships/image" Target="../media/image2.jpe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1.png"/><Relationship Id="rId7" Type="http://schemas.openxmlformats.org/officeDocument/2006/relationships/image" Target="../media/image5.jpeg"/><Relationship Id="rId12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11" Type="http://schemas.openxmlformats.org/officeDocument/2006/relationships/image" Target="../media/image15.png"/><Relationship Id="rId5" Type="http://schemas.openxmlformats.org/officeDocument/2006/relationships/image" Target="../media/image7.jpeg"/><Relationship Id="rId10" Type="http://schemas.openxmlformats.org/officeDocument/2006/relationships/image" Target="../media/image10.png"/><Relationship Id="rId4" Type="http://schemas.openxmlformats.org/officeDocument/2006/relationships/image" Target="../media/image14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image" Target="../media/image11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WARITH%20%20Cour%209%20ALJDDO.pps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16.png"/><Relationship Id="rId10" Type="http://schemas.openxmlformats.org/officeDocument/2006/relationships/slide" Target="slide2.xml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1.png"/><Relationship Id="rId7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2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 37" descr="01 المواريث.jpg">
            <a:extLst>
              <a:ext uri="{FF2B5EF4-FFF2-40B4-BE49-F238E27FC236}">
                <a16:creationId xmlns:a16="http://schemas.microsoft.com/office/drawing/2014/main" id="{78C395CC-7EA1-66DA-CA2F-F610318632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9675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Rectangle à coins arrondis 38">
            <a:extLst>
              <a:ext uri="{FF2B5EF4-FFF2-40B4-BE49-F238E27FC236}">
                <a16:creationId xmlns:a16="http://schemas.microsoft.com/office/drawing/2014/main" id="{92863721-CD61-7FB8-3C3F-18298BA472E6}"/>
              </a:ext>
            </a:extLst>
          </p:cNvPr>
          <p:cNvSpPr/>
          <p:nvPr/>
        </p:nvSpPr>
        <p:spPr bwMode="auto">
          <a:xfrm>
            <a:off x="3541818" y="2345634"/>
            <a:ext cx="456117" cy="283957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1915" tIns="35958" rIns="71915" bIns="35958"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 eaLnBrk="1" hangingPunct="1">
              <a:defRPr/>
            </a:pPr>
            <a:r>
              <a:rPr lang="ar-MA" sz="1865" b="1" dirty="0">
                <a:solidFill>
                  <a:srgbClr val="FFFF66"/>
                </a:solidFill>
                <a:latin typeface="ae_Furat" pitchFamily="18" charset="-78"/>
              </a:rPr>
              <a:t>11</a:t>
            </a:r>
            <a:endParaRPr lang="fr-FR" sz="1554" b="1" dirty="0">
              <a:solidFill>
                <a:srgbClr val="FFFF66"/>
              </a:solidFill>
              <a:latin typeface="ae_Furat" pitchFamily="18" charset="-78"/>
            </a:endParaRPr>
          </a:p>
        </p:txBody>
      </p:sp>
      <p:sp>
        <p:nvSpPr>
          <p:cNvPr id="42" name="Rectangle à coins arrondis 41">
            <a:extLst>
              <a:ext uri="{FF2B5EF4-FFF2-40B4-BE49-F238E27FC236}">
                <a16:creationId xmlns:a16="http://schemas.microsoft.com/office/drawing/2014/main" id="{F56E1DD3-8666-D3B4-3B32-91094B901DD5}"/>
              </a:ext>
            </a:extLst>
          </p:cNvPr>
          <p:cNvSpPr/>
          <p:nvPr/>
        </p:nvSpPr>
        <p:spPr bwMode="auto">
          <a:xfrm>
            <a:off x="228083" y="2648502"/>
            <a:ext cx="7103533" cy="1555133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 eaLnBrk="1" hangingPunct="1">
              <a:defRPr/>
            </a:pPr>
            <a:r>
              <a:rPr lang="ar-MA" sz="7458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خط مسعد المغربي" pitchFamily="2" charset="-78"/>
              </a:rPr>
              <a:t>الحالات الخاصة</a:t>
            </a:r>
            <a:endParaRPr lang="ar-MA" sz="5594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خط مسعد المغربي" pitchFamily="2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C304D4D-2982-4C76-DE9A-FC75066D255D}"/>
              </a:ext>
            </a:extLst>
          </p:cNvPr>
          <p:cNvSpPr/>
          <p:nvPr/>
        </p:nvSpPr>
        <p:spPr bwMode="auto">
          <a:xfrm>
            <a:off x="-72969" y="4090254"/>
            <a:ext cx="1222992" cy="379037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MA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Garamond" pitchFamily="18" charset="0"/>
                <a:cs typeface="Arial" charset="0"/>
              </a:rPr>
              <a:t>27 </a:t>
            </a:r>
            <a:r>
              <a:rPr kumimoji="0" lang="ar-MA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charset="0"/>
              </a:rPr>
              <a:t> </a:t>
            </a:r>
            <a:r>
              <a:rPr kumimoji="0" lang="ar-MA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أبريل</a:t>
            </a:r>
            <a:r>
              <a:rPr kumimoji="0" lang="ar-MA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charset="0"/>
              </a:rPr>
              <a:t> </a:t>
            </a:r>
            <a:r>
              <a:rPr kumimoji="0" lang="ar-MA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Garamond" pitchFamily="18" charset="0"/>
                <a:cs typeface="Arial" charset="0"/>
              </a:rPr>
              <a:t>2024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00CEEB-F559-712E-7813-6D7D77944A9B}"/>
              </a:ext>
            </a:extLst>
          </p:cNvPr>
          <p:cNvSpPr/>
          <p:nvPr/>
        </p:nvSpPr>
        <p:spPr bwMode="auto">
          <a:xfrm>
            <a:off x="6546153" y="-24295"/>
            <a:ext cx="780421" cy="5340364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rtl="1" eaLnBrk="1" hangingPunct="1">
              <a:defRPr/>
            </a:pPr>
            <a:endParaRPr lang="fr-FR" sz="1243" b="1" dirty="0">
              <a:solidFill>
                <a:srgbClr val="0066FF"/>
              </a:solidFill>
              <a:latin typeface="Arial" charset="0"/>
              <a:cs typeface="خط مسعد المغربي" panose="02010000000000000000" pitchFamily="2" charset="-78"/>
            </a:endParaRPr>
          </a:p>
        </p:txBody>
      </p:sp>
      <p:grpSp>
        <p:nvGrpSpPr>
          <p:cNvPr id="8210" name="Groupe 78">
            <a:extLst>
              <a:ext uri="{FF2B5EF4-FFF2-40B4-BE49-F238E27FC236}">
                <a16:creationId xmlns:a16="http://schemas.microsoft.com/office/drawing/2014/main" id="{C185C984-A3CA-5D66-CB1B-B95783579907}"/>
              </a:ext>
            </a:extLst>
          </p:cNvPr>
          <p:cNvGrpSpPr>
            <a:grpSpLocks/>
          </p:cNvGrpSpPr>
          <p:nvPr/>
        </p:nvGrpSpPr>
        <p:grpSpPr bwMode="auto">
          <a:xfrm>
            <a:off x="6570744" y="-49330"/>
            <a:ext cx="737485" cy="5395479"/>
            <a:chOff x="8660131" y="-71834"/>
            <a:chExt cx="493716" cy="6972076"/>
          </a:xfrm>
        </p:grpSpPr>
        <p:pic>
          <p:nvPicPr>
            <p:cNvPr id="8214" name="Picture 23" descr="726_C">
              <a:extLst>
                <a:ext uri="{FF2B5EF4-FFF2-40B4-BE49-F238E27FC236}">
                  <a16:creationId xmlns:a16="http://schemas.microsoft.com/office/drawing/2014/main" id="{0983199C-9D53-1A0C-8B9C-D8639E0970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60131" y="3378613"/>
              <a:ext cx="493716" cy="3521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5" name="Picture 23" descr="726_C">
              <a:extLst>
                <a:ext uri="{FF2B5EF4-FFF2-40B4-BE49-F238E27FC236}">
                  <a16:creationId xmlns:a16="http://schemas.microsoft.com/office/drawing/2014/main" id="{A5A699C0-08F9-B6DE-2763-E6DB731C5F3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60131" y="-71834"/>
              <a:ext cx="493716" cy="3521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>
    <p:check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50000">
              <a:srgbClr val="00002F"/>
            </a:gs>
            <a:gs pos="100000">
              <a:srgbClr val="0000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7">
            <a:extLst>
              <a:ext uri="{FF2B5EF4-FFF2-40B4-BE49-F238E27FC236}">
                <a16:creationId xmlns:a16="http://schemas.microsoft.com/office/drawing/2014/main" id="{193FB91D-EC82-A4A6-B090-818379D2ED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05" y="-24665"/>
            <a:ext cx="7124499" cy="5352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95">
            <a:extLst>
              <a:ext uri="{FF2B5EF4-FFF2-40B4-BE49-F238E27FC236}">
                <a16:creationId xmlns:a16="http://schemas.microsoft.com/office/drawing/2014/main" id="{744B881A-E3F8-09FB-5048-64AB8DD5F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071" y="1042098"/>
            <a:ext cx="7103533" cy="335445"/>
          </a:xfrm>
          <a:prstGeom prst="rect">
            <a:avLst/>
          </a:prstGeom>
          <a:solidFill>
            <a:srgbClr val="C000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MA" altLang="fr-FR" sz="1865" b="1">
                <a:solidFill>
                  <a:schemeClr val="bg1"/>
                </a:solidFill>
                <a:cs typeface="Simplified Arabic" panose="02020603050405020304" pitchFamily="18" charset="-78"/>
              </a:rPr>
              <a:t>الأخ الشقيق  : يأخذ من نصيب الإخوة لأب  ثم يحجبهم مطلقا</a:t>
            </a:r>
            <a:endParaRPr lang="fr-FR" altLang="fr-FR" sz="1865" b="1">
              <a:solidFill>
                <a:schemeClr val="bg1"/>
              </a:solidFill>
              <a:cs typeface="Simplified Arabic" panose="02020603050405020304" pitchFamily="18" charset="-78"/>
            </a:endParaRPr>
          </a:p>
        </p:txBody>
      </p:sp>
      <p:sp>
        <p:nvSpPr>
          <p:cNvPr id="6" name="Rectangle 195">
            <a:extLst>
              <a:ext uri="{FF2B5EF4-FFF2-40B4-BE49-F238E27FC236}">
                <a16:creationId xmlns:a16="http://schemas.microsoft.com/office/drawing/2014/main" id="{5201EDC6-B4A2-622C-A78B-F876374F6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71" y="3197823"/>
            <a:ext cx="7103533" cy="335445"/>
          </a:xfrm>
          <a:prstGeom prst="rect">
            <a:avLst/>
          </a:prstGeom>
          <a:solidFill>
            <a:srgbClr val="C000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MA" altLang="fr-FR" sz="1865" b="1">
                <a:solidFill>
                  <a:schemeClr val="bg1"/>
                </a:solidFill>
                <a:cs typeface="Simplified Arabic" panose="02020603050405020304" pitchFamily="18" charset="-78"/>
              </a:rPr>
              <a:t>الأخت الشقيقة  : لا تأخذ من نصيب الإخوة لأب  إلا ما تستكمل به فرضها1/2 </a:t>
            </a:r>
            <a:endParaRPr lang="fr-FR" altLang="fr-FR" sz="1865" b="1">
              <a:solidFill>
                <a:schemeClr val="bg1"/>
              </a:solidFill>
              <a:cs typeface="Simplified Arabic" panose="02020603050405020304" pitchFamily="18" charset="-7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E65DAE-014C-FB6F-2434-0E707A5ECBFC}"/>
              </a:ext>
            </a:extLst>
          </p:cNvPr>
          <p:cNvSpPr/>
          <p:nvPr/>
        </p:nvSpPr>
        <p:spPr>
          <a:xfrm>
            <a:off x="5259740" y="1529233"/>
            <a:ext cx="1988003" cy="1399742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fr-FR" sz="1709" b="1" dirty="0">
              <a:solidFill>
                <a:schemeClr val="accent4"/>
              </a:solidFill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E471BEE4-D596-6B39-4D58-08BD94B7E6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7070" y="1530467"/>
            <a:ext cx="334211" cy="388474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MA" altLang="fr-FR" sz="1554" b="1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9" name="Rectangle 195">
            <a:extLst>
              <a:ext uri="{FF2B5EF4-FFF2-40B4-BE49-F238E27FC236}">
                <a16:creationId xmlns:a16="http://schemas.microsoft.com/office/drawing/2014/main" id="{8A1283DC-4E75-E032-29DD-B11B62897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4384" y="2563932"/>
            <a:ext cx="573462" cy="273782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243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أخت لأب</a:t>
            </a:r>
            <a:endParaRPr lang="fr-FR" sz="1243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10" name="Rectangle 196">
            <a:extLst>
              <a:ext uri="{FF2B5EF4-FFF2-40B4-BE49-F238E27FC236}">
                <a16:creationId xmlns:a16="http://schemas.microsoft.com/office/drawing/2014/main" id="{2C172A27-B9B1-EC2F-A4D1-8C318197C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4384" y="2285217"/>
            <a:ext cx="573462" cy="273782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243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أخ شقيق</a:t>
            </a:r>
            <a:endParaRPr lang="fr-FR" sz="1243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11" name="Rectangle 197">
            <a:extLst>
              <a:ext uri="{FF2B5EF4-FFF2-40B4-BE49-F238E27FC236}">
                <a16:creationId xmlns:a16="http://schemas.microsoft.com/office/drawing/2014/main" id="{5C70F1FD-FC38-32D9-B306-ABF559D0E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4384" y="2005269"/>
            <a:ext cx="573462" cy="273782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243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جـد</a:t>
            </a:r>
            <a:endParaRPr lang="fr-FR" sz="1243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12" name="Rectangle 199">
            <a:extLst>
              <a:ext uri="{FF2B5EF4-FFF2-40B4-BE49-F238E27FC236}">
                <a16:creationId xmlns:a16="http://schemas.microsoft.com/office/drawing/2014/main" id="{F1F5670E-D92E-4E4B-C66C-C62BB0BC8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1412" y="2005268"/>
            <a:ext cx="434105" cy="266383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م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14" name="Rectangle 200">
            <a:extLst>
              <a:ext uri="{FF2B5EF4-FFF2-40B4-BE49-F238E27FC236}">
                <a16:creationId xmlns:a16="http://schemas.microsoft.com/office/drawing/2014/main" id="{36DA208E-4139-782E-9273-7157BFF20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5775" y="2285217"/>
            <a:ext cx="378609" cy="278715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2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15" name="Rectangle 201">
            <a:extLst>
              <a:ext uri="{FF2B5EF4-FFF2-40B4-BE49-F238E27FC236}">
                <a16:creationId xmlns:a16="http://schemas.microsoft.com/office/drawing/2014/main" id="{BD6F3868-BA22-4781-C73A-75EE8A326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0465" y="2010202"/>
            <a:ext cx="723919" cy="273782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2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16" name="Rectangle 202">
            <a:extLst>
              <a:ext uri="{FF2B5EF4-FFF2-40B4-BE49-F238E27FC236}">
                <a16:creationId xmlns:a16="http://schemas.microsoft.com/office/drawing/2014/main" id="{0876D5C3-4935-482D-16ED-0AFFA6D6C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0465" y="1745053"/>
            <a:ext cx="723919" cy="272548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5</a:t>
            </a:r>
          </a:p>
        </p:txBody>
      </p:sp>
      <p:sp>
        <p:nvSpPr>
          <p:cNvPr id="17" name="Rectangle 208">
            <a:extLst>
              <a:ext uri="{FF2B5EF4-FFF2-40B4-BE49-F238E27FC236}">
                <a16:creationId xmlns:a16="http://schemas.microsoft.com/office/drawing/2014/main" id="{3A9D92C4-A124-79C1-2ECC-E595966D2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5775" y="2558999"/>
            <a:ext cx="378609" cy="278715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1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18" name="Rectangle 209">
            <a:extLst>
              <a:ext uri="{FF2B5EF4-FFF2-40B4-BE49-F238E27FC236}">
                <a16:creationId xmlns:a16="http://schemas.microsoft.com/office/drawing/2014/main" id="{F0046BAE-262B-1D24-C31D-DFA87FF14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0464" y="2283983"/>
            <a:ext cx="345311" cy="286115"/>
          </a:xfrm>
          <a:prstGeom prst="rect">
            <a:avLst/>
          </a:prstGeom>
          <a:solidFill>
            <a:srgbClr val="FF00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rtl="1" eaLnBrk="1" hangingPunct="1">
              <a:defRPr/>
            </a:pPr>
            <a:r>
              <a:rPr lang="ar-MA" sz="1400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3 </a:t>
            </a:r>
            <a:r>
              <a:rPr lang="ar-MA" sz="1400" b="1" dirty="0">
                <a:solidFill>
                  <a:schemeClr val="bg1"/>
                </a:solidFill>
                <a:cs typeface="Simplified Arabic" pitchFamily="2" charset="-78"/>
              </a:rPr>
              <a:t>م</a:t>
            </a:r>
            <a:endParaRPr lang="fr-FR" sz="1400" b="1" dirty="0">
              <a:solidFill>
                <a:schemeClr val="bg1"/>
              </a:solidFill>
              <a:cs typeface="Simplified Arabic" pitchFamily="2" charset="-78"/>
            </a:endParaRPr>
          </a:p>
        </p:txBody>
      </p:sp>
      <p:sp>
        <p:nvSpPr>
          <p:cNvPr id="19" name="Rectangle 209">
            <a:extLst>
              <a:ext uri="{FF2B5EF4-FFF2-40B4-BE49-F238E27FC236}">
                <a16:creationId xmlns:a16="http://schemas.microsoft.com/office/drawing/2014/main" id="{453D3550-093F-C9B7-F701-F7AB895CE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0464" y="2557765"/>
            <a:ext cx="345311" cy="281182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0</a:t>
            </a:r>
            <a:endParaRPr lang="fr-FR" b="1" dirty="0">
              <a:solidFill>
                <a:schemeClr val="bg1"/>
              </a:solidFill>
              <a:cs typeface="Simplified Arabic" pitchFamily="2" charset="-7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EC328C4-7C05-8C84-C8A6-78CE600F7895}"/>
              </a:ext>
            </a:extLst>
          </p:cNvPr>
          <p:cNvSpPr/>
          <p:nvPr/>
        </p:nvSpPr>
        <p:spPr>
          <a:xfrm>
            <a:off x="2837632" y="1441672"/>
            <a:ext cx="1884410" cy="1677223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fr-FR" sz="1709" b="1" dirty="0">
              <a:solidFill>
                <a:schemeClr val="accent4"/>
              </a:solidFill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99CBD1E7-EAF5-C62F-DC24-8D8F1DF7B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8178" y="1492236"/>
            <a:ext cx="514266" cy="388475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MA" altLang="fr-FR" sz="1243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22" name="Rectangle 195">
            <a:extLst>
              <a:ext uri="{FF2B5EF4-FFF2-40B4-BE49-F238E27FC236}">
                <a16:creationId xmlns:a16="http://schemas.microsoft.com/office/drawing/2014/main" id="{5BB5D8F9-A44D-576A-3760-CECD5984C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5708" y="2272885"/>
            <a:ext cx="573463" cy="273782"/>
          </a:xfrm>
          <a:prstGeom prst="rect">
            <a:avLst/>
          </a:prstGeom>
          <a:solidFill>
            <a:srgbClr val="FFC0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sz="1243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شقيق</a:t>
            </a:r>
            <a:endParaRPr lang="fr-FR" sz="1243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23" name="Rectangle 196">
            <a:extLst>
              <a:ext uri="{FF2B5EF4-FFF2-40B4-BE49-F238E27FC236}">
                <a16:creationId xmlns:a16="http://schemas.microsoft.com/office/drawing/2014/main" id="{97A81F43-0EE7-B82B-3FF1-FD9BFBEB5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5708" y="1994170"/>
            <a:ext cx="573463" cy="273782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sz="1243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جـد</a:t>
            </a:r>
            <a:endParaRPr lang="fr-FR" sz="1243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24" name="Rectangle 195">
            <a:extLst>
              <a:ext uri="{FF2B5EF4-FFF2-40B4-BE49-F238E27FC236}">
                <a16:creationId xmlns:a16="http://schemas.microsoft.com/office/drawing/2014/main" id="{49F1D452-ABD7-30D4-4305-7D148CEC5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8174" y="2845114"/>
            <a:ext cx="573463" cy="273782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sz="1243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أخت لأب</a:t>
            </a:r>
            <a:endParaRPr lang="fr-FR" sz="1243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25" name="Rectangle 196">
            <a:extLst>
              <a:ext uri="{FF2B5EF4-FFF2-40B4-BE49-F238E27FC236}">
                <a16:creationId xmlns:a16="http://schemas.microsoft.com/office/drawing/2014/main" id="{207B4009-9672-EB84-075C-C5172A436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8174" y="2566399"/>
            <a:ext cx="573463" cy="273782"/>
          </a:xfrm>
          <a:prstGeom prst="rect">
            <a:avLst/>
          </a:prstGeom>
          <a:solidFill>
            <a:srgbClr val="FFFF00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sz="1243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أخت لأب</a:t>
            </a:r>
            <a:endParaRPr lang="fr-FR" sz="1243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26" name="Rectangle 197">
            <a:extLst>
              <a:ext uri="{FF2B5EF4-FFF2-40B4-BE49-F238E27FC236}">
                <a16:creationId xmlns:a16="http://schemas.microsoft.com/office/drawing/2014/main" id="{DCF77EEF-3C7D-C967-5F13-0F81CA3EA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1146" y="1714221"/>
            <a:ext cx="577162" cy="279949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sz="1243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6</a:t>
            </a:r>
            <a:endParaRPr lang="fr-FR" sz="1243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27" name="Rectangle 199">
            <a:extLst>
              <a:ext uri="{FF2B5EF4-FFF2-40B4-BE49-F238E27FC236}">
                <a16:creationId xmlns:a16="http://schemas.microsoft.com/office/drawing/2014/main" id="{FC54AC8E-C113-F55C-3952-C0DCF5D8D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0404" y="1996636"/>
            <a:ext cx="431638" cy="279948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م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28" name="Rectangle 195">
            <a:extLst>
              <a:ext uri="{FF2B5EF4-FFF2-40B4-BE49-F238E27FC236}">
                <a16:creationId xmlns:a16="http://schemas.microsoft.com/office/drawing/2014/main" id="{FC8A85A2-36B2-9C09-1BE7-CD0426E12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2060" y="2272885"/>
            <a:ext cx="287348" cy="273782"/>
          </a:xfrm>
          <a:prstGeom prst="rect">
            <a:avLst/>
          </a:prstGeom>
          <a:solidFill>
            <a:srgbClr val="FF00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ar-MA" altLang="fr-FR" sz="1243" b="1">
                <a:solidFill>
                  <a:schemeClr val="bg1"/>
                </a:solidFill>
                <a:cs typeface="Simplified Arabic" panose="02020603050405020304" pitchFamily="18" charset="-78"/>
              </a:rPr>
              <a:t>2</a:t>
            </a:r>
            <a:endParaRPr lang="fr-FR" altLang="fr-FR" sz="1243" b="1">
              <a:solidFill>
                <a:schemeClr val="bg1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9" name="Rectangle 196">
            <a:extLst>
              <a:ext uri="{FF2B5EF4-FFF2-40B4-BE49-F238E27FC236}">
                <a16:creationId xmlns:a16="http://schemas.microsoft.com/office/drawing/2014/main" id="{74AC3F9E-0F3D-D7BB-5874-3F7EC7650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2060" y="1994170"/>
            <a:ext cx="287348" cy="273782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sz="1243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2</a:t>
            </a:r>
            <a:endParaRPr lang="fr-FR" sz="1243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30" name="Rectangle 195">
            <a:extLst>
              <a:ext uri="{FF2B5EF4-FFF2-40B4-BE49-F238E27FC236}">
                <a16:creationId xmlns:a16="http://schemas.microsoft.com/office/drawing/2014/main" id="{49125027-06E7-EBD4-B474-85954B380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4526" y="2845114"/>
            <a:ext cx="286115" cy="273782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sz="1243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1</a:t>
            </a:r>
            <a:endParaRPr lang="fr-FR" sz="1243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31" name="Rectangle 196">
            <a:extLst>
              <a:ext uri="{FF2B5EF4-FFF2-40B4-BE49-F238E27FC236}">
                <a16:creationId xmlns:a16="http://schemas.microsoft.com/office/drawing/2014/main" id="{5BF67DF2-70AE-71A7-5A2A-04E48110D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4526" y="2566399"/>
            <a:ext cx="286115" cy="273782"/>
          </a:xfrm>
          <a:prstGeom prst="rect">
            <a:avLst/>
          </a:prstGeom>
          <a:solidFill>
            <a:srgbClr val="FFFF00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sz="1088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1</a:t>
            </a:r>
            <a:endParaRPr lang="fr-FR" sz="1243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32" name="Rectangle 195">
            <a:extLst>
              <a:ext uri="{FF2B5EF4-FFF2-40B4-BE49-F238E27FC236}">
                <a16:creationId xmlns:a16="http://schemas.microsoft.com/office/drawing/2014/main" id="{E5E99833-EFD3-C5A3-EA68-1DAA49D9F1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1146" y="2274118"/>
            <a:ext cx="287348" cy="273782"/>
          </a:xfrm>
          <a:prstGeom prst="rect">
            <a:avLst/>
          </a:prstGeom>
          <a:solidFill>
            <a:srgbClr val="FFC0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sz="1243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4م</a:t>
            </a:r>
            <a:endParaRPr lang="fr-FR" sz="1243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33" name="Rectangle 196">
            <a:extLst>
              <a:ext uri="{FF2B5EF4-FFF2-40B4-BE49-F238E27FC236}">
                <a16:creationId xmlns:a16="http://schemas.microsoft.com/office/drawing/2014/main" id="{1FFED3CF-9495-1F1F-FEFD-CE7EE506C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1146" y="1995403"/>
            <a:ext cx="287348" cy="273782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sz="1243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2</a:t>
            </a:r>
            <a:endParaRPr lang="fr-FR" sz="1243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34" name="Rectangle 209">
            <a:extLst>
              <a:ext uri="{FF2B5EF4-FFF2-40B4-BE49-F238E27FC236}">
                <a16:creationId xmlns:a16="http://schemas.microsoft.com/office/drawing/2014/main" id="{35A95D41-E5E0-ADD7-A9AB-94423A552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1146" y="2546666"/>
            <a:ext cx="287348" cy="572229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sz="2175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0</a:t>
            </a:r>
            <a:endParaRPr lang="fr-FR" sz="2175" b="1" dirty="0">
              <a:solidFill>
                <a:schemeClr val="bg1"/>
              </a:solidFill>
              <a:cs typeface="Simplified Arabic" pitchFamily="2" charset="-78"/>
            </a:endParaRPr>
          </a:p>
        </p:txBody>
      </p:sp>
      <p:sp>
        <p:nvSpPr>
          <p:cNvPr id="35" name="Rectangle 195">
            <a:extLst>
              <a:ext uri="{FF2B5EF4-FFF2-40B4-BE49-F238E27FC236}">
                <a16:creationId xmlns:a16="http://schemas.microsoft.com/office/drawing/2014/main" id="{C8B2B91B-373E-18BB-2430-435088B26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072" y="2558999"/>
            <a:ext cx="573463" cy="273782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243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أخ لأب</a:t>
            </a:r>
            <a:endParaRPr lang="fr-FR" sz="1243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77E0244-1030-66BD-AE04-1715A10FF59D}"/>
              </a:ext>
            </a:extLst>
          </p:cNvPr>
          <p:cNvSpPr/>
          <p:nvPr/>
        </p:nvSpPr>
        <p:spPr>
          <a:xfrm>
            <a:off x="367428" y="1516901"/>
            <a:ext cx="1988003" cy="1398508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fr-FR" sz="1709" b="1" dirty="0">
              <a:solidFill>
                <a:schemeClr val="accent4"/>
              </a:solidFill>
            </a:endParaRPr>
          </a:p>
        </p:txBody>
      </p:sp>
      <p:sp>
        <p:nvSpPr>
          <p:cNvPr id="37" name="Rectangle 196">
            <a:extLst>
              <a:ext uri="{FF2B5EF4-FFF2-40B4-BE49-F238E27FC236}">
                <a16:creationId xmlns:a16="http://schemas.microsoft.com/office/drawing/2014/main" id="{C7009991-66B0-E6AF-F57E-518025604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072" y="2280284"/>
            <a:ext cx="573463" cy="273782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243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أخ شقيق</a:t>
            </a:r>
            <a:endParaRPr lang="fr-FR" sz="1243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38" name="Rectangle 197">
            <a:extLst>
              <a:ext uri="{FF2B5EF4-FFF2-40B4-BE49-F238E27FC236}">
                <a16:creationId xmlns:a16="http://schemas.microsoft.com/office/drawing/2014/main" id="{A7FF7D49-B142-E860-F5BB-31D55CD15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072" y="2000336"/>
            <a:ext cx="573463" cy="273782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243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جـد</a:t>
            </a:r>
            <a:endParaRPr lang="fr-FR" sz="1243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39" name="Rectangle 199">
            <a:extLst>
              <a:ext uri="{FF2B5EF4-FFF2-40B4-BE49-F238E27FC236}">
                <a16:creationId xmlns:a16="http://schemas.microsoft.com/office/drawing/2014/main" id="{CB11BA3A-7477-FA0F-744E-061CC1A70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6768" y="2000335"/>
            <a:ext cx="435338" cy="266383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م=ث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0D34BBC1-A130-7EE4-06C8-C06A65D66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6767" y="1544032"/>
            <a:ext cx="458770" cy="388475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MA" altLang="fr-FR" sz="1243" b="1">
                <a:solidFill>
                  <a:schemeClr val="accent2"/>
                </a:solidFill>
              </a:rPr>
              <a:t>11</a:t>
            </a:r>
          </a:p>
        </p:txBody>
      </p:sp>
      <p:sp>
        <p:nvSpPr>
          <p:cNvPr id="41" name="Rectangle 195">
            <a:extLst>
              <a:ext uri="{FF2B5EF4-FFF2-40B4-BE49-F238E27FC236}">
                <a16:creationId xmlns:a16="http://schemas.microsoft.com/office/drawing/2014/main" id="{0C1B4B02-5820-95ED-CD37-C3EEB6BB4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072" y="2554066"/>
            <a:ext cx="573463" cy="273782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243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أخ لأب</a:t>
            </a:r>
            <a:endParaRPr lang="fr-FR" sz="1243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42" name="Rectangle 200">
            <a:extLst>
              <a:ext uri="{FF2B5EF4-FFF2-40B4-BE49-F238E27FC236}">
                <a16:creationId xmlns:a16="http://schemas.microsoft.com/office/drawing/2014/main" id="{B8946921-9883-DD12-D793-2210C720B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464" y="2280284"/>
            <a:ext cx="378608" cy="278715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1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43" name="Rectangle 201">
            <a:extLst>
              <a:ext uri="{FF2B5EF4-FFF2-40B4-BE49-F238E27FC236}">
                <a16:creationId xmlns:a16="http://schemas.microsoft.com/office/drawing/2014/main" id="{5E81898D-8428-DB87-630F-920E00A18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153" y="2006502"/>
            <a:ext cx="723919" cy="272548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1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44" name="Rectangle 202">
            <a:extLst>
              <a:ext uri="{FF2B5EF4-FFF2-40B4-BE49-F238E27FC236}">
                <a16:creationId xmlns:a16="http://schemas.microsoft.com/office/drawing/2014/main" id="{EBDB0F38-9CC2-DCCB-4366-6C7936930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153" y="1729020"/>
            <a:ext cx="723919" cy="272549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3</a:t>
            </a:r>
          </a:p>
        </p:txBody>
      </p:sp>
      <p:sp>
        <p:nvSpPr>
          <p:cNvPr id="45" name="Rectangle 208">
            <a:extLst>
              <a:ext uri="{FF2B5EF4-FFF2-40B4-BE49-F238E27FC236}">
                <a16:creationId xmlns:a16="http://schemas.microsoft.com/office/drawing/2014/main" id="{451AD981-F182-C98D-A54A-B42151583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464" y="2554066"/>
            <a:ext cx="378608" cy="27871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1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46" name="Rectangle 209">
            <a:extLst>
              <a:ext uri="{FF2B5EF4-FFF2-40B4-BE49-F238E27FC236}">
                <a16:creationId xmlns:a16="http://schemas.microsoft.com/office/drawing/2014/main" id="{85B3E50E-456A-1C8C-9E1A-ECDC9B188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153" y="2279050"/>
            <a:ext cx="345311" cy="287348"/>
          </a:xfrm>
          <a:prstGeom prst="rect">
            <a:avLst/>
          </a:prstGeom>
          <a:solidFill>
            <a:srgbClr val="FF00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2 </a:t>
            </a:r>
            <a:r>
              <a:rPr lang="ar-MA" sz="1554" b="1" dirty="0">
                <a:solidFill>
                  <a:schemeClr val="bg1"/>
                </a:solidFill>
                <a:cs typeface="Simplified Arabic" pitchFamily="2" charset="-78"/>
              </a:rPr>
              <a:t>م</a:t>
            </a:r>
            <a:endParaRPr lang="fr-FR" sz="1554" b="1" dirty="0">
              <a:solidFill>
                <a:schemeClr val="bg1"/>
              </a:solidFill>
              <a:cs typeface="Simplified Arabic" pitchFamily="2" charset="-78"/>
            </a:endParaRPr>
          </a:p>
        </p:txBody>
      </p:sp>
      <p:sp>
        <p:nvSpPr>
          <p:cNvPr id="47" name="Rectangle 209">
            <a:extLst>
              <a:ext uri="{FF2B5EF4-FFF2-40B4-BE49-F238E27FC236}">
                <a16:creationId xmlns:a16="http://schemas.microsoft.com/office/drawing/2014/main" id="{0F121779-D4F9-A3DD-0751-D38D77E66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153" y="2556532"/>
            <a:ext cx="345311" cy="271316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0</a:t>
            </a:r>
            <a:endParaRPr lang="fr-FR" b="1" dirty="0">
              <a:solidFill>
                <a:schemeClr val="bg1"/>
              </a:solidFill>
              <a:cs typeface="Simplified Arabic" pitchFamily="2" charset="-78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2968D17-5123-A04F-E7EF-00FCF3A265D8}"/>
              </a:ext>
            </a:extLst>
          </p:cNvPr>
          <p:cNvSpPr/>
          <p:nvPr/>
        </p:nvSpPr>
        <p:spPr>
          <a:xfrm>
            <a:off x="3011521" y="3566566"/>
            <a:ext cx="1883176" cy="1677223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fr-FR" sz="1709" b="1" dirty="0">
              <a:solidFill>
                <a:schemeClr val="accent4"/>
              </a:solidFill>
            </a:endParaRPr>
          </a:p>
        </p:txBody>
      </p:sp>
      <p:sp>
        <p:nvSpPr>
          <p:cNvPr id="49" name="Rectangle 195">
            <a:extLst>
              <a:ext uri="{FF2B5EF4-FFF2-40B4-BE49-F238E27FC236}">
                <a16:creationId xmlns:a16="http://schemas.microsoft.com/office/drawing/2014/main" id="{119E6A95-02BE-3833-1777-131D76A53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9597" y="4397778"/>
            <a:ext cx="573462" cy="273782"/>
          </a:xfrm>
          <a:prstGeom prst="rect">
            <a:avLst/>
          </a:prstGeom>
          <a:solidFill>
            <a:srgbClr val="FFC000"/>
          </a:solidFill>
          <a:ln w="9525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sz="1243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شقيقة</a:t>
            </a:r>
            <a:endParaRPr lang="fr-FR" sz="1243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50" name="Rectangle 196">
            <a:extLst>
              <a:ext uri="{FF2B5EF4-FFF2-40B4-BE49-F238E27FC236}">
                <a16:creationId xmlns:a16="http://schemas.microsoft.com/office/drawing/2014/main" id="{2E26C107-BA16-FDE3-986E-774DF8759E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9597" y="4119063"/>
            <a:ext cx="573462" cy="273782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sz="1243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جـد</a:t>
            </a:r>
            <a:endParaRPr lang="fr-FR" sz="1243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51" name="Rectangle 197">
            <a:extLst>
              <a:ext uri="{FF2B5EF4-FFF2-40B4-BE49-F238E27FC236}">
                <a16:creationId xmlns:a16="http://schemas.microsoft.com/office/drawing/2014/main" id="{260548DE-F336-A9EF-8DF1-56EE4395F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9597" y="3839115"/>
            <a:ext cx="573462" cy="273782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sz="1243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أم</a:t>
            </a:r>
            <a:endParaRPr lang="fr-FR" sz="1243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52" name="Rectangle 195">
            <a:extLst>
              <a:ext uri="{FF2B5EF4-FFF2-40B4-BE49-F238E27FC236}">
                <a16:creationId xmlns:a16="http://schemas.microsoft.com/office/drawing/2014/main" id="{41618E31-4DFB-75E0-B3C4-E83627674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0830" y="4970007"/>
            <a:ext cx="573463" cy="273782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sz="1243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أخت لأب</a:t>
            </a:r>
            <a:endParaRPr lang="fr-FR" sz="1243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53" name="Rectangle 196">
            <a:extLst>
              <a:ext uri="{FF2B5EF4-FFF2-40B4-BE49-F238E27FC236}">
                <a16:creationId xmlns:a16="http://schemas.microsoft.com/office/drawing/2014/main" id="{32F936C4-8402-5E03-108E-69C31EFB3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0830" y="4691292"/>
            <a:ext cx="573463" cy="273782"/>
          </a:xfrm>
          <a:prstGeom prst="rect">
            <a:avLst/>
          </a:prstGeom>
          <a:solidFill>
            <a:srgbClr val="FFFF00"/>
          </a:solidFill>
          <a:ln w="12700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sz="1243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أخت لأب</a:t>
            </a:r>
            <a:endParaRPr lang="fr-FR" sz="1243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54" name="Rectangle 199">
            <a:extLst>
              <a:ext uri="{FF2B5EF4-FFF2-40B4-BE49-F238E27FC236}">
                <a16:creationId xmlns:a16="http://schemas.microsoft.com/office/drawing/2014/main" id="{32B82F29-6412-41F3-0A5B-F79F44C9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4293" y="3832948"/>
            <a:ext cx="430405" cy="279949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398" b="1"/>
              <a:t>⅙</a:t>
            </a:r>
          </a:p>
        </p:txBody>
      </p:sp>
      <p:sp>
        <p:nvSpPr>
          <p:cNvPr id="55" name="Rectangle 199">
            <a:extLst>
              <a:ext uri="{FF2B5EF4-FFF2-40B4-BE49-F238E27FC236}">
                <a16:creationId xmlns:a16="http://schemas.microsoft.com/office/drawing/2014/main" id="{73BC1347-EF2B-D593-63EF-C9EBE2FDA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4293" y="4122763"/>
            <a:ext cx="430405" cy="279948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م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56" name="Rectangle 197">
            <a:extLst>
              <a:ext uri="{FF2B5EF4-FFF2-40B4-BE49-F238E27FC236}">
                <a16:creationId xmlns:a16="http://schemas.microsoft.com/office/drawing/2014/main" id="{92E14130-DD26-36CF-3EE1-A9116173C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1522" y="3839115"/>
            <a:ext cx="870676" cy="266383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sz="1243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1</a:t>
            </a:r>
            <a:endParaRPr lang="fr-FR" sz="1243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57" name="Rectangle 197">
            <a:extLst>
              <a:ext uri="{FF2B5EF4-FFF2-40B4-BE49-F238E27FC236}">
                <a16:creationId xmlns:a16="http://schemas.microsoft.com/office/drawing/2014/main" id="{D2488D4C-672E-2D8A-33D0-F1C92DC6C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3988" y="3566565"/>
            <a:ext cx="870676" cy="266383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sz="1243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6</a:t>
            </a:r>
            <a:endParaRPr lang="fr-FR" sz="1243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58" name="Rectangle 196">
            <a:extLst>
              <a:ext uri="{FF2B5EF4-FFF2-40B4-BE49-F238E27FC236}">
                <a16:creationId xmlns:a16="http://schemas.microsoft.com/office/drawing/2014/main" id="{A7918B16-16D5-9E0A-4685-A3A2D72F3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7181" y="4119063"/>
            <a:ext cx="286115" cy="1124726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sz="1088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الباقي</a:t>
            </a:r>
          </a:p>
          <a:p>
            <a:pPr algn="ctr" rtl="1" eaLnBrk="1" hangingPunct="1">
              <a:defRPr/>
            </a:pPr>
            <a:endParaRPr lang="ar-MA" sz="2175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  <a:p>
            <a:pPr algn="ctr" rtl="1" eaLnBrk="1" hangingPunct="1">
              <a:defRPr/>
            </a:pPr>
            <a:r>
              <a:rPr lang="ar-MA" sz="2175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5</a:t>
            </a:r>
            <a:endParaRPr lang="fr-FR" sz="2175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59" name="Rectangle 195">
            <a:extLst>
              <a:ext uri="{FF2B5EF4-FFF2-40B4-BE49-F238E27FC236}">
                <a16:creationId xmlns:a16="http://schemas.microsoft.com/office/drawing/2014/main" id="{3BA755AD-9E84-EEA7-F867-EE0878C28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4901" y="4397778"/>
            <a:ext cx="286115" cy="273782"/>
          </a:xfrm>
          <a:prstGeom prst="rect">
            <a:avLst/>
          </a:prstGeom>
          <a:solidFill>
            <a:srgbClr val="FF0000"/>
          </a:solidFill>
          <a:ln w="9525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  <a:defRPr/>
            </a:pPr>
            <a:r>
              <a:rPr lang="ar-MA" altLang="fr-FR" sz="1243" b="1">
                <a:solidFill>
                  <a:schemeClr val="bg1"/>
                </a:solidFill>
                <a:cs typeface="Simplified Arabic" pitchFamily="18" charset="-78"/>
              </a:rPr>
              <a:t>1</a:t>
            </a:r>
            <a:endParaRPr lang="fr-FR" altLang="fr-FR" sz="1243" b="1">
              <a:solidFill>
                <a:schemeClr val="bg1"/>
              </a:solidFill>
              <a:cs typeface="Simplified Arabic" pitchFamily="18" charset="-78"/>
            </a:endParaRPr>
          </a:p>
        </p:txBody>
      </p:sp>
      <p:sp>
        <p:nvSpPr>
          <p:cNvPr id="60" name="Rectangle 196">
            <a:extLst>
              <a:ext uri="{FF2B5EF4-FFF2-40B4-BE49-F238E27FC236}">
                <a16:creationId xmlns:a16="http://schemas.microsoft.com/office/drawing/2014/main" id="{70F7B952-F583-C9B7-CCC8-F05806FD5B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3988" y="4119063"/>
            <a:ext cx="587028" cy="273782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sz="1243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2</a:t>
            </a:r>
            <a:endParaRPr lang="fr-FR" sz="1243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61" name="Rectangle 195">
            <a:extLst>
              <a:ext uri="{FF2B5EF4-FFF2-40B4-BE49-F238E27FC236}">
                <a16:creationId xmlns:a16="http://schemas.microsoft.com/office/drawing/2014/main" id="{68D5C31A-C9EE-F8CC-468C-D5B91D2F5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7368" y="4970007"/>
            <a:ext cx="286115" cy="273782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sz="1243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1</a:t>
            </a:r>
            <a:endParaRPr lang="fr-FR" sz="1243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62" name="Rectangle 196">
            <a:extLst>
              <a:ext uri="{FF2B5EF4-FFF2-40B4-BE49-F238E27FC236}">
                <a16:creationId xmlns:a16="http://schemas.microsoft.com/office/drawing/2014/main" id="{8B2C45F2-AE53-A7FB-1F3E-3B5FD70A8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7368" y="4691292"/>
            <a:ext cx="286115" cy="273782"/>
          </a:xfrm>
          <a:prstGeom prst="rect">
            <a:avLst/>
          </a:prstGeom>
          <a:solidFill>
            <a:srgbClr val="FFFF00"/>
          </a:solidFill>
          <a:ln w="12700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sz="1088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1</a:t>
            </a:r>
            <a:endParaRPr lang="fr-FR" sz="1243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FB04E7A-1F6F-EDD4-6416-53020182E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3988" y="4400245"/>
            <a:ext cx="287347" cy="273782"/>
          </a:xfrm>
          <a:prstGeom prst="rect">
            <a:avLst/>
          </a:prstGeom>
          <a:solidFill>
            <a:srgbClr val="FFC000"/>
          </a:solidFill>
          <a:ln w="9525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sz="1243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3م</a:t>
            </a:r>
            <a:endParaRPr lang="fr-FR" sz="1243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64" name="Rectangle 209">
            <a:extLst>
              <a:ext uri="{FF2B5EF4-FFF2-40B4-BE49-F238E27FC236}">
                <a16:creationId xmlns:a16="http://schemas.microsoft.com/office/drawing/2014/main" id="{C9088900-DFC9-1AE8-3DE1-1F524E31A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1522" y="4691292"/>
            <a:ext cx="288581" cy="552497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sz="2486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0</a:t>
            </a:r>
            <a:endParaRPr lang="fr-FR" sz="2486" b="1" dirty="0">
              <a:solidFill>
                <a:schemeClr val="bg1"/>
              </a:solidFill>
              <a:cs typeface="Simplified Arabic" pitchFamily="2" charset="-78"/>
            </a:endParaRPr>
          </a:p>
        </p:txBody>
      </p:sp>
      <p:sp>
        <p:nvSpPr>
          <p:cNvPr id="24673" name="Espace réservé du numéro de diapositive 2">
            <a:extLst>
              <a:ext uri="{FF2B5EF4-FFF2-40B4-BE49-F238E27FC236}">
                <a16:creationId xmlns:a16="http://schemas.microsoft.com/office/drawing/2014/main" id="{72E82B88-07A2-DDCF-66C7-B022BEE0BA62}"/>
              </a:ext>
            </a:extLst>
          </p:cNvPr>
          <p:cNvSpPr txBox="1">
            <a:spLocks/>
          </p:cNvSpPr>
          <p:nvPr/>
        </p:nvSpPr>
        <p:spPr bwMode="auto">
          <a:xfrm>
            <a:off x="6892566" y="728853"/>
            <a:ext cx="591961" cy="256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4214BFD9-7B88-41C5-A4E9-A0DCD22D2109}" type="slidenum">
              <a:rPr lang="fr-FR" altLang="fr-FR" sz="932" b="1"/>
              <a:pPr algn="ct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fr-FR" altLang="fr-FR" sz="932" b="1"/>
          </a:p>
        </p:txBody>
      </p:sp>
      <p:sp>
        <p:nvSpPr>
          <p:cNvPr id="65" name="Rectangle à coins arrondis 64">
            <a:extLst>
              <a:ext uri="{FF2B5EF4-FFF2-40B4-BE49-F238E27FC236}">
                <a16:creationId xmlns:a16="http://schemas.microsoft.com/office/drawing/2014/main" id="{241FED15-3D48-F972-93E7-2D37569CC625}"/>
              </a:ext>
            </a:extLst>
          </p:cNvPr>
          <p:cNvSpPr/>
          <p:nvPr/>
        </p:nvSpPr>
        <p:spPr bwMode="auto">
          <a:xfrm>
            <a:off x="3058379" y="346117"/>
            <a:ext cx="1518971" cy="110975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fr-FR" sz="816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Fanan" pitchFamily="2" charset="-78"/>
              </a:rPr>
              <a:t>www.belherkate.ma</a:t>
            </a:r>
          </a:p>
        </p:txBody>
      </p:sp>
      <p:sp>
        <p:nvSpPr>
          <p:cNvPr id="2" name="Rectangle à coins arrondis 26">
            <a:hlinkClick r:id="rId5" action="ppaction://hlinksldjump"/>
            <a:extLst>
              <a:ext uri="{FF2B5EF4-FFF2-40B4-BE49-F238E27FC236}">
                <a16:creationId xmlns:a16="http://schemas.microsoft.com/office/drawing/2014/main" id="{3410C71D-43E4-2C56-7C92-EB8F8A162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04" y="62377"/>
            <a:ext cx="7173133" cy="465063"/>
          </a:xfrm>
          <a:prstGeom prst="roundRect">
            <a:avLst>
              <a:gd name="adj" fmla="val 16667"/>
            </a:avLst>
          </a:prstGeom>
          <a:blipFill>
            <a:blip r:embed="rId6"/>
            <a:tile tx="0" ty="0" sx="100000" sy="100000" flip="none" algn="tl"/>
          </a:blipFill>
          <a:ln w="38100">
            <a:solidFill>
              <a:schemeClr val="bg1"/>
            </a:solidFill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/>
            <a:r>
              <a:rPr lang="ar-M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الحالة السادسة   :</a:t>
            </a:r>
            <a:r>
              <a:rPr lang="ar-MA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 المعـادة</a:t>
            </a:r>
            <a:endParaRPr lang="fr-F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ultan Medium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5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3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9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5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750"/>
                            </p:stCondLst>
                            <p:childTnLst>
                              <p:par>
                                <p:cTn id="5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9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4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66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8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3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3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6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9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92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9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4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7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0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3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6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1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2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5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0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9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14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43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4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4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4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6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9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id="17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3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8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80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2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5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8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1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4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6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3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8" dur="1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 nodeType="clickPar">
                      <p:stCondLst>
                        <p:cond delay="indefinite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3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 nodeType="clickPar">
                      <p:stCondLst>
                        <p:cond delay="indefinite"/>
                      </p:stCondLst>
                      <p:childTnLst>
                        <p:par>
                          <p:cTn id="2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8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3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 nodeType="clickPar">
                      <p:stCondLst>
                        <p:cond delay="indefinite"/>
                      </p:stCondLst>
                      <p:childTnLst>
                        <p:par>
                          <p:cTn id="2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8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53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25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57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50000">
              <a:srgbClr val="00002F"/>
            </a:gs>
            <a:gs pos="100000">
              <a:srgbClr val="0000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7">
            <a:extLst>
              <a:ext uri="{FF2B5EF4-FFF2-40B4-BE49-F238E27FC236}">
                <a16:creationId xmlns:a16="http://schemas.microsoft.com/office/drawing/2014/main" id="{1A095224-DB8E-3CE9-B778-F8FA620370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05" y="-24665"/>
            <a:ext cx="7124499" cy="5352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3B168440-55D7-994C-AB8E-0F004D02FBB0}"/>
              </a:ext>
            </a:extLst>
          </p:cNvPr>
          <p:cNvSpPr/>
          <p:nvPr/>
        </p:nvSpPr>
        <p:spPr bwMode="auto">
          <a:xfrm>
            <a:off x="5138882" y="748584"/>
            <a:ext cx="1705588" cy="308313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rtlCol="1" anchor="ctr"/>
          <a:lstStyle/>
          <a:p>
            <a:pPr algn="ctr" eaLnBrk="1" hangingPunct="1">
              <a:defRPr/>
            </a:pPr>
            <a:r>
              <a:rPr lang="ar-MA" sz="1865" b="1" dirty="0">
                <a:solidFill>
                  <a:srgbClr val="0070C0"/>
                </a:solidFill>
                <a:latin typeface="Arial" charset="0"/>
                <a:cs typeface="Fanan" pitchFamily="2" charset="-78"/>
              </a:rPr>
              <a:t>المسائل الشاذة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7E85C44-B479-A588-957B-B5A1A7A29908}"/>
              </a:ext>
            </a:extLst>
          </p:cNvPr>
          <p:cNvSpPr/>
          <p:nvPr/>
        </p:nvSpPr>
        <p:spPr bwMode="auto">
          <a:xfrm>
            <a:off x="2504655" y="748584"/>
            <a:ext cx="2618195" cy="308313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rtlCol="1" anchor="ctr"/>
          <a:lstStyle/>
          <a:p>
            <a:pPr algn="ctr" eaLnBrk="1" hangingPunct="1">
              <a:defRPr/>
            </a:pPr>
            <a:r>
              <a:rPr lang="ar-MA" sz="1865" b="1" dirty="0">
                <a:solidFill>
                  <a:srgbClr val="0070C0"/>
                </a:solidFill>
                <a:latin typeface="Arial" charset="0"/>
                <a:cs typeface="Fanan" pitchFamily="2" charset="-78"/>
              </a:rPr>
              <a:t>صورها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4FE3C33-384C-7343-F83F-968D287F5CCA}"/>
              </a:ext>
            </a:extLst>
          </p:cNvPr>
          <p:cNvSpPr/>
          <p:nvPr/>
        </p:nvSpPr>
        <p:spPr bwMode="auto">
          <a:xfrm>
            <a:off x="228070" y="748584"/>
            <a:ext cx="2265485" cy="308313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rtlCol="1" anchor="ctr"/>
          <a:lstStyle/>
          <a:p>
            <a:pPr algn="ctr" eaLnBrk="1" hangingPunct="1">
              <a:defRPr/>
            </a:pPr>
            <a:r>
              <a:rPr lang="ar-MA" sz="1865" b="1" dirty="0">
                <a:solidFill>
                  <a:srgbClr val="0070C0"/>
                </a:solidFill>
                <a:latin typeface="Arial" charset="0"/>
                <a:cs typeface="Fanan" pitchFamily="2" charset="-78"/>
              </a:rPr>
              <a:t>طريقة تصويبها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592F4E2-7F8B-B80C-AC5A-1F075C1A9A3F}"/>
              </a:ext>
            </a:extLst>
          </p:cNvPr>
          <p:cNvSpPr/>
          <p:nvPr/>
        </p:nvSpPr>
        <p:spPr bwMode="auto">
          <a:xfrm>
            <a:off x="6834604" y="1123082"/>
            <a:ext cx="474802" cy="552497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317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/>
          <a:lstStyle/>
          <a:p>
            <a:pPr algn="ctr" eaLnBrk="1" hangingPunct="1">
              <a:defRPr/>
            </a:pPr>
            <a:r>
              <a:rPr lang="ar-MA" sz="2175" b="1" dirty="0">
                <a:ln w="9525">
                  <a:solidFill>
                    <a:schemeClr val="tx1"/>
                  </a:solidFill>
                </a:ln>
                <a:solidFill>
                  <a:schemeClr val="accent4"/>
                </a:solidFill>
                <a:latin typeface="Simplified Arabic" pitchFamily="18" charset="-78"/>
                <a:cs typeface="+mn-cs"/>
              </a:rPr>
              <a:t>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3AF6B35-9905-80DF-0F04-86F8ECA78AF5}"/>
              </a:ext>
            </a:extLst>
          </p:cNvPr>
          <p:cNvSpPr/>
          <p:nvPr/>
        </p:nvSpPr>
        <p:spPr bwMode="auto">
          <a:xfrm>
            <a:off x="6834604" y="1851523"/>
            <a:ext cx="474802" cy="738719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rtlCol="1" anchor="ctr"/>
          <a:lstStyle/>
          <a:p>
            <a:pPr algn="ctr" eaLnBrk="1" hangingPunct="1">
              <a:defRPr/>
            </a:pPr>
            <a:r>
              <a:rPr lang="ar-MA" sz="2486" b="1" dirty="0">
                <a:solidFill>
                  <a:srgbClr val="FFFF66"/>
                </a:solidFill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3418FF2-6BD5-499C-9246-A9B2B2D0F16A}"/>
              </a:ext>
            </a:extLst>
          </p:cNvPr>
          <p:cNvSpPr/>
          <p:nvPr/>
        </p:nvSpPr>
        <p:spPr bwMode="auto">
          <a:xfrm>
            <a:off x="6823503" y="4009715"/>
            <a:ext cx="474803" cy="550031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  <a:ln w="317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/>
          <a:lstStyle/>
          <a:p>
            <a:pPr algn="ctr" eaLnBrk="1" hangingPunct="1">
              <a:defRPr/>
            </a:pPr>
            <a:r>
              <a:rPr lang="ar-MA" sz="2175" b="1" dirty="0">
                <a:ln w="9525">
                  <a:solidFill>
                    <a:schemeClr val="tx1"/>
                  </a:solidFill>
                </a:ln>
                <a:solidFill>
                  <a:schemeClr val="accent4"/>
                </a:solidFill>
                <a:latin typeface="Simplified Arabic" pitchFamily="18" charset="-78"/>
                <a:cs typeface="+mn-cs"/>
              </a:rPr>
              <a:t>5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53F1B3D-7ED1-6B72-87ED-F5C69A2192F9}"/>
              </a:ext>
            </a:extLst>
          </p:cNvPr>
          <p:cNvSpPr/>
          <p:nvPr/>
        </p:nvSpPr>
        <p:spPr bwMode="auto">
          <a:xfrm>
            <a:off x="6825970" y="2708634"/>
            <a:ext cx="474803" cy="522899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317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/>
          <a:lstStyle/>
          <a:p>
            <a:pPr algn="ctr" eaLnBrk="1" hangingPunct="1">
              <a:defRPr/>
            </a:pPr>
            <a:r>
              <a:rPr lang="ar-MA" sz="2486" b="1" dirty="0">
                <a:ln w="9525">
                  <a:solidFill>
                    <a:schemeClr val="tx1"/>
                  </a:solidFill>
                </a:ln>
                <a:solidFill>
                  <a:schemeClr val="accent4"/>
                </a:solidFill>
                <a:latin typeface="Simplified Arabic" pitchFamily="18" charset="-78"/>
                <a:cs typeface="+mn-cs"/>
              </a:rPr>
              <a:t>3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BD6945E-301B-EE44-69DE-BE05A3DB8B39}"/>
              </a:ext>
            </a:extLst>
          </p:cNvPr>
          <p:cNvSpPr/>
          <p:nvPr/>
        </p:nvSpPr>
        <p:spPr bwMode="auto">
          <a:xfrm>
            <a:off x="6824738" y="3352392"/>
            <a:ext cx="474802" cy="569763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rtlCol="1" anchor="ctr"/>
          <a:lstStyle/>
          <a:p>
            <a:pPr algn="ctr" eaLnBrk="1" hangingPunct="1">
              <a:defRPr/>
            </a:pPr>
            <a:r>
              <a:rPr lang="ar-MA" sz="2486" b="1" dirty="0">
                <a:solidFill>
                  <a:srgbClr val="002060"/>
                </a:solidFill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B4C87A5-9895-082B-32EE-93479282CB96}"/>
              </a:ext>
            </a:extLst>
          </p:cNvPr>
          <p:cNvSpPr/>
          <p:nvPr/>
        </p:nvSpPr>
        <p:spPr bwMode="auto">
          <a:xfrm>
            <a:off x="6823503" y="4683068"/>
            <a:ext cx="474803" cy="550031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rtlCol="1" anchor="ctr"/>
          <a:lstStyle/>
          <a:p>
            <a:pPr algn="ctr" eaLnBrk="1" hangingPunct="1">
              <a:defRPr/>
            </a:pPr>
            <a:r>
              <a:rPr lang="ar-MA" sz="2486" b="1" dirty="0">
                <a:solidFill>
                  <a:srgbClr val="002060"/>
                </a:solidFill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62DBB7B-EFAB-4966-28C8-1F9AEEE4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7782" y="1109927"/>
            <a:ext cx="1705588" cy="552497"/>
          </a:xfrm>
          <a:prstGeom prst="rect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MA" altLang="fr-FR" sz="1865" b="1">
                <a:cs typeface="Sultan Medium" pitchFamily="2" charset="-78"/>
              </a:rPr>
              <a:t>الغـراويـن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23B0674-F2BC-A965-0474-B77253E84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7782" y="1844946"/>
            <a:ext cx="1705588" cy="738719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MA" altLang="fr-FR" sz="1865" b="1">
                <a:solidFill>
                  <a:schemeClr val="bg1"/>
                </a:solidFill>
                <a:cs typeface="Sultan Medium" pitchFamily="2" charset="-78"/>
              </a:rPr>
              <a:t>الأكدرية/ الغراء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9CAEF5A-7615-5AC2-8D83-48418D9FD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3555" y="1109927"/>
            <a:ext cx="2618194" cy="552497"/>
          </a:xfrm>
          <a:prstGeom prst="rect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ar-MA" altLang="fr-FR" sz="1554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E76E20B-8E3A-7F14-F2E8-BF116F499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971" y="1109927"/>
            <a:ext cx="2265485" cy="552497"/>
          </a:xfrm>
          <a:prstGeom prst="rect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ar-MA" altLang="fr-FR" sz="1000">
              <a:cs typeface="Sultan Medium" pitchFamily="2" charset="-78"/>
            </a:endParaRPr>
          </a:p>
        </p:txBody>
      </p:sp>
      <p:sp>
        <p:nvSpPr>
          <p:cNvPr id="65" name="AutoShape 128">
            <a:extLst>
              <a:ext uri="{FF2B5EF4-FFF2-40B4-BE49-F238E27FC236}">
                <a16:creationId xmlns:a16="http://schemas.microsoft.com/office/drawing/2014/main" id="{DC22E61A-8B1F-E801-BC23-A84247C60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7663" y="1175290"/>
            <a:ext cx="1751218" cy="182521"/>
          </a:xfrm>
          <a:prstGeom prst="plaque">
            <a:avLst>
              <a:gd name="adj" fmla="val 16667"/>
            </a:avLst>
          </a:prstGeom>
          <a:noFill/>
          <a:ln>
            <a:noFill/>
          </a:ln>
        </p:spPr>
        <p:txBody>
          <a:bodyPr wrap="none" anchor="ctr"/>
          <a:lstStyle/>
          <a:p>
            <a:pPr algn="r" rtl="1" eaLnBrk="1" hangingPunct="1">
              <a:defRPr/>
            </a:pPr>
            <a:r>
              <a:rPr lang="ar-MA" sz="1554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أ   - </a:t>
            </a:r>
            <a:r>
              <a:rPr lang="ar-MA" sz="1554" b="1" dirty="0"/>
              <a:t>أب </a:t>
            </a:r>
            <a:r>
              <a:rPr lang="ar-MA" sz="1554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+ </a:t>
            </a:r>
            <a:r>
              <a:rPr lang="ar-MA" sz="1554" b="1" dirty="0"/>
              <a:t> أم </a:t>
            </a:r>
            <a:r>
              <a:rPr lang="ar-MA" sz="1554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+ </a:t>
            </a:r>
            <a:r>
              <a:rPr lang="ar-MA" sz="1554" b="1" dirty="0">
                <a:solidFill>
                  <a:srgbClr val="C00000"/>
                </a:solidFill>
              </a:rPr>
              <a:t>زوج</a:t>
            </a:r>
            <a:endParaRPr lang="fr-FR" sz="1554" b="1" dirty="0">
              <a:solidFill>
                <a:srgbClr val="C00000"/>
              </a:solidFill>
            </a:endParaRPr>
          </a:p>
        </p:txBody>
      </p:sp>
      <p:sp>
        <p:nvSpPr>
          <p:cNvPr id="66" name="AutoShape 128">
            <a:extLst>
              <a:ext uri="{FF2B5EF4-FFF2-40B4-BE49-F238E27FC236}">
                <a16:creationId xmlns:a16="http://schemas.microsoft.com/office/drawing/2014/main" id="{42B62FD0-6094-5F92-2F5F-AD2059FAD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70" y="1405908"/>
            <a:ext cx="1862211" cy="203487"/>
          </a:xfrm>
          <a:prstGeom prst="plaque">
            <a:avLst>
              <a:gd name="adj" fmla="val 16667"/>
            </a:avLst>
          </a:prstGeom>
          <a:noFill/>
          <a:ln>
            <a:noFill/>
          </a:ln>
        </p:spPr>
        <p:txBody>
          <a:bodyPr wrap="none" anchor="ctr"/>
          <a:lstStyle/>
          <a:p>
            <a:pPr algn="r" rtl="1" eaLnBrk="1" hangingPunct="1">
              <a:defRPr/>
            </a:pPr>
            <a:r>
              <a:rPr lang="ar-MA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ب  - </a:t>
            </a:r>
            <a:r>
              <a:rPr lang="ar-MA" b="1" dirty="0"/>
              <a:t>أب </a:t>
            </a:r>
            <a:r>
              <a:rPr lang="ar-MA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+ </a:t>
            </a:r>
            <a:r>
              <a:rPr lang="ar-MA" b="1" dirty="0"/>
              <a:t> أم </a:t>
            </a:r>
            <a:r>
              <a:rPr lang="ar-MA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+ </a:t>
            </a:r>
            <a:r>
              <a:rPr lang="ar-MA" b="1" dirty="0">
                <a:solidFill>
                  <a:srgbClr val="C00000"/>
                </a:solidFill>
              </a:rPr>
              <a:t>زوجة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7" name="AutoShape 129">
            <a:extLst>
              <a:ext uri="{FF2B5EF4-FFF2-40B4-BE49-F238E27FC236}">
                <a16:creationId xmlns:a16="http://schemas.microsoft.com/office/drawing/2014/main" id="{0FA149B3-70B7-CD6C-0D9A-6358FECBD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070" y="1124726"/>
            <a:ext cx="2234653" cy="537698"/>
          </a:xfrm>
          <a:prstGeom prst="plaque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MA" altLang="fr-FR" sz="1000" b="1">
                <a:cs typeface="Sultan Medium" pitchFamily="2" charset="-78"/>
              </a:rPr>
              <a:t>يقسم </a:t>
            </a:r>
            <a:r>
              <a:rPr lang="ar-MA" altLang="fr-FR" sz="1000" b="1">
                <a:solidFill>
                  <a:srgbClr val="FF0000"/>
                </a:solidFill>
                <a:cs typeface="Sultan Medium" pitchFamily="2" charset="-78"/>
              </a:rPr>
              <a:t>ما بقي عن سهم </a:t>
            </a:r>
            <a:r>
              <a:rPr lang="ar-MA" altLang="fr-FR" sz="1000" b="1">
                <a:cs typeface="Sultan Medium" pitchFamily="2" charset="-78"/>
              </a:rPr>
              <a:t>الزوج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MA" altLang="fr-FR" sz="1000" b="1">
                <a:cs typeface="Sultan Medium" pitchFamily="2" charset="-78"/>
              </a:rPr>
              <a:t>بين الأب والأم مفاضلة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MA" altLang="fr-FR" sz="1000" b="1">
                <a:solidFill>
                  <a:srgbClr val="FF0000"/>
                </a:solidFill>
                <a:cs typeface="Sultan Medium" pitchFamily="2" charset="-78"/>
              </a:rPr>
              <a:t>بإعطاء الأم ثلث الباقي</a:t>
            </a:r>
            <a:endParaRPr lang="fr-FR" altLang="fr-FR" sz="1000" b="1">
              <a:solidFill>
                <a:srgbClr val="FF0000"/>
              </a:solidFill>
              <a:cs typeface="Sultan Medium" pitchFamily="2" charset="-78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F7659D7F-3E81-D8FF-363A-386F3435B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3555" y="1844946"/>
            <a:ext cx="2618194" cy="738719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ar-MA" altLang="fr-FR" sz="1554">
              <a:solidFill>
                <a:schemeClr val="bg1"/>
              </a:solidFill>
            </a:endParaRPr>
          </a:p>
        </p:txBody>
      </p:sp>
      <p:sp>
        <p:nvSpPr>
          <p:cNvPr id="70" name="AutoShape 128">
            <a:extLst>
              <a:ext uri="{FF2B5EF4-FFF2-40B4-BE49-F238E27FC236}">
                <a16:creationId xmlns:a16="http://schemas.microsoft.com/office/drawing/2014/main" id="{BF1B82E2-C9DB-300E-8EFF-3563B84D2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4654" y="1921143"/>
            <a:ext cx="2579964" cy="303380"/>
          </a:xfrm>
          <a:prstGeom prst="plaque">
            <a:avLst>
              <a:gd name="adj" fmla="val 16667"/>
            </a:avLst>
          </a:prstGeom>
          <a:blipFill>
            <a:blip r:embed="rId6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rtl="1" eaLnBrk="1" hangingPunct="1">
              <a:defRPr/>
            </a:pPr>
            <a:r>
              <a:rPr lang="ar-MA" sz="1554" b="1" dirty="0">
                <a:solidFill>
                  <a:schemeClr val="bg1"/>
                </a:solidFill>
                <a:cs typeface="Sultan Medium" pitchFamily="2" charset="-78"/>
              </a:rPr>
              <a:t>أ -  الزوج </a:t>
            </a:r>
            <a:r>
              <a:rPr lang="ar-MA" sz="1554" b="1" dirty="0">
                <a:solidFill>
                  <a:srgbClr val="FFFF66"/>
                </a:solidFill>
                <a:cs typeface="Sultan Medium" pitchFamily="2" charset="-78"/>
              </a:rPr>
              <a:t>+</a:t>
            </a:r>
            <a:r>
              <a:rPr lang="ar-MA" sz="1554" b="1" dirty="0">
                <a:solidFill>
                  <a:schemeClr val="bg1"/>
                </a:solidFill>
                <a:cs typeface="Sultan Medium" pitchFamily="2" charset="-78"/>
              </a:rPr>
              <a:t> أم </a:t>
            </a:r>
            <a:r>
              <a:rPr lang="ar-MA" sz="1554" b="1" dirty="0">
                <a:solidFill>
                  <a:srgbClr val="FFFF66"/>
                </a:solidFill>
                <a:cs typeface="Sultan Medium" pitchFamily="2" charset="-78"/>
              </a:rPr>
              <a:t>+</a:t>
            </a:r>
            <a:r>
              <a:rPr lang="ar-MA" sz="1554" b="1" dirty="0">
                <a:solidFill>
                  <a:schemeClr val="bg1"/>
                </a:solidFill>
                <a:cs typeface="Sultan Medium" pitchFamily="2" charset="-78"/>
              </a:rPr>
              <a:t> جد </a:t>
            </a:r>
            <a:r>
              <a:rPr lang="ar-MA" sz="1554" b="1" dirty="0">
                <a:solidFill>
                  <a:srgbClr val="FFFF66"/>
                </a:solidFill>
                <a:cs typeface="Sultan Medium" pitchFamily="2" charset="-78"/>
              </a:rPr>
              <a:t>+</a:t>
            </a:r>
            <a:r>
              <a:rPr lang="ar-MA" sz="1554" b="1" dirty="0">
                <a:solidFill>
                  <a:schemeClr val="bg1"/>
                </a:solidFill>
                <a:cs typeface="Sultan Medium" pitchFamily="2" charset="-78"/>
              </a:rPr>
              <a:t> أخت شقيقة</a:t>
            </a:r>
            <a:endParaRPr lang="fr-FR" sz="1554" b="1" dirty="0">
              <a:solidFill>
                <a:schemeClr val="bg1"/>
              </a:solidFill>
              <a:cs typeface="Sultan Medium" pitchFamily="2" charset="-78"/>
            </a:endParaRPr>
          </a:p>
        </p:txBody>
      </p:sp>
      <p:sp>
        <p:nvSpPr>
          <p:cNvPr id="71" name="AutoShape 128">
            <a:extLst>
              <a:ext uri="{FF2B5EF4-FFF2-40B4-BE49-F238E27FC236}">
                <a16:creationId xmlns:a16="http://schemas.microsoft.com/office/drawing/2014/main" id="{70A54529-02EC-2BDE-A3E4-AE5289D88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2456" y="2210277"/>
            <a:ext cx="2634227" cy="303380"/>
          </a:xfrm>
          <a:prstGeom prst="plaque">
            <a:avLst>
              <a:gd name="adj" fmla="val 16667"/>
            </a:avLst>
          </a:prstGeom>
          <a:blipFill>
            <a:blip r:embed="rId6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rtl="1" eaLnBrk="1" hangingPunct="1">
              <a:defRPr/>
            </a:pPr>
            <a:r>
              <a:rPr lang="ar-MA" sz="1554" b="1" dirty="0">
                <a:solidFill>
                  <a:schemeClr val="bg1"/>
                </a:solidFill>
                <a:cs typeface="Sultan Medium" pitchFamily="2" charset="-78"/>
              </a:rPr>
              <a:t>ب - الزوج </a:t>
            </a:r>
            <a:r>
              <a:rPr lang="ar-MA" sz="1554" b="1" dirty="0">
                <a:solidFill>
                  <a:srgbClr val="FFFF66"/>
                </a:solidFill>
                <a:cs typeface="Sultan Medium" pitchFamily="2" charset="-78"/>
              </a:rPr>
              <a:t>+</a:t>
            </a:r>
            <a:r>
              <a:rPr lang="ar-MA" sz="1554" b="1" dirty="0">
                <a:solidFill>
                  <a:schemeClr val="bg1"/>
                </a:solidFill>
                <a:cs typeface="Sultan Medium" pitchFamily="2" charset="-78"/>
              </a:rPr>
              <a:t> أم </a:t>
            </a:r>
            <a:r>
              <a:rPr lang="ar-MA" sz="1554" b="1" dirty="0">
                <a:solidFill>
                  <a:srgbClr val="FFFF66"/>
                </a:solidFill>
                <a:cs typeface="Sultan Medium" pitchFamily="2" charset="-78"/>
              </a:rPr>
              <a:t>+</a:t>
            </a:r>
            <a:r>
              <a:rPr lang="ar-MA" sz="1554" b="1" dirty="0">
                <a:solidFill>
                  <a:schemeClr val="bg1"/>
                </a:solidFill>
                <a:cs typeface="Sultan Medium" pitchFamily="2" charset="-78"/>
              </a:rPr>
              <a:t> جد </a:t>
            </a:r>
            <a:r>
              <a:rPr lang="ar-MA" sz="1554" b="1" dirty="0">
                <a:solidFill>
                  <a:srgbClr val="FFFF66"/>
                </a:solidFill>
                <a:cs typeface="Sultan Medium" pitchFamily="2" charset="-78"/>
              </a:rPr>
              <a:t>+</a:t>
            </a:r>
            <a:r>
              <a:rPr lang="ar-MA" sz="1554" b="1" dirty="0">
                <a:solidFill>
                  <a:schemeClr val="bg1"/>
                </a:solidFill>
                <a:cs typeface="Sultan Medium" pitchFamily="2" charset="-78"/>
              </a:rPr>
              <a:t> أخت لأب</a:t>
            </a:r>
            <a:endParaRPr lang="fr-FR" sz="1554" b="1" dirty="0">
              <a:solidFill>
                <a:schemeClr val="bg1"/>
              </a:solidFill>
              <a:cs typeface="Sultan Medium" pitchFamily="2" charset="-78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B12FFBE-788B-9888-0205-C8DF89D76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971" y="1844946"/>
            <a:ext cx="2265485" cy="738719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ar-MA" altLang="fr-FR" sz="1000">
              <a:solidFill>
                <a:schemeClr val="bg1"/>
              </a:solidFill>
              <a:cs typeface="Sultan Medium" pitchFamily="2" charset="-78"/>
            </a:endParaRPr>
          </a:p>
        </p:txBody>
      </p:sp>
      <p:sp>
        <p:nvSpPr>
          <p:cNvPr id="96" name="Rectangle 136">
            <a:extLst>
              <a:ext uri="{FF2B5EF4-FFF2-40B4-BE49-F238E27FC236}">
                <a16:creationId xmlns:a16="http://schemas.microsoft.com/office/drawing/2014/main" id="{08D0719D-B2D6-4C8D-0502-1EC23BAFF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704" y="1851112"/>
            <a:ext cx="2260551" cy="187454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MA" altLang="fr-FR" sz="1000" b="1" dirty="0">
                <a:solidFill>
                  <a:schemeClr val="bg1"/>
                </a:solidFill>
                <a:cs typeface="Sultan Medium" pitchFamily="2" charset="-78"/>
              </a:rPr>
              <a:t>1 . نعطي للجد السدس 1/6</a:t>
            </a:r>
            <a:endParaRPr lang="fr-FR" altLang="fr-FR" sz="1000" b="1" dirty="0">
              <a:solidFill>
                <a:schemeClr val="bg1"/>
              </a:solidFill>
              <a:cs typeface="Sultan Medium" pitchFamily="2" charset="-78"/>
            </a:endParaRPr>
          </a:p>
        </p:txBody>
      </p:sp>
      <p:sp>
        <p:nvSpPr>
          <p:cNvPr id="97" name="Rectangle 140">
            <a:extLst>
              <a:ext uri="{FF2B5EF4-FFF2-40B4-BE49-F238E27FC236}">
                <a16:creationId xmlns:a16="http://schemas.microsoft.com/office/drawing/2014/main" id="{529B1702-1710-8475-6FB1-4BB1EA7D9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063" y="2052132"/>
            <a:ext cx="2158192" cy="198554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MA" altLang="fr-FR" sz="1000" b="1" dirty="0">
                <a:solidFill>
                  <a:schemeClr val="bg1"/>
                </a:solidFill>
                <a:cs typeface="Sultan Medium" pitchFamily="2" charset="-78"/>
              </a:rPr>
              <a:t>2 . نعطي للشقيقة النصف </a:t>
            </a:r>
            <a:r>
              <a:rPr lang="ar-MA" altLang="fr-FR" sz="1000" b="1" dirty="0">
                <a:solidFill>
                  <a:srgbClr val="FFFF66"/>
                </a:solidFill>
                <a:cs typeface="Sultan Medium" pitchFamily="2" charset="-78"/>
              </a:rPr>
              <a:t>1/2</a:t>
            </a:r>
            <a:endParaRPr lang="fr-FR" altLang="fr-FR" sz="1000" b="1" dirty="0">
              <a:solidFill>
                <a:srgbClr val="FFFF66"/>
              </a:solidFill>
              <a:cs typeface="Sultan Medium" pitchFamily="2" charset="-78"/>
            </a:endParaRPr>
          </a:p>
        </p:txBody>
      </p:sp>
      <p:sp>
        <p:nvSpPr>
          <p:cNvPr id="98" name="Rectangle 141">
            <a:extLst>
              <a:ext uri="{FF2B5EF4-FFF2-40B4-BE49-F238E27FC236}">
                <a16:creationId xmlns:a16="http://schemas.microsoft.com/office/drawing/2014/main" id="{E0F2705C-36F0-0808-AD67-149034E4E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070" y="2227254"/>
            <a:ext cx="2265485" cy="202253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MA" altLang="fr-FR" sz="1000" b="1" dirty="0">
                <a:solidFill>
                  <a:schemeClr val="bg1"/>
                </a:solidFill>
                <a:cs typeface="Sultan Medium" pitchFamily="2" charset="-78"/>
              </a:rPr>
              <a:t>3 . ثم نجمع سهامهما (سهم الجد </a:t>
            </a:r>
            <a:r>
              <a:rPr lang="ar-MA" altLang="fr-FR" sz="1000" b="1" dirty="0">
                <a:solidFill>
                  <a:srgbClr val="FFFF66"/>
                </a:solidFill>
                <a:cs typeface="Sultan Medium" pitchFamily="2" charset="-78"/>
              </a:rPr>
              <a:t>+</a:t>
            </a:r>
            <a:r>
              <a:rPr lang="ar-MA" altLang="fr-FR" sz="1000" b="1" dirty="0">
                <a:solidFill>
                  <a:schemeClr val="bg1"/>
                </a:solidFill>
                <a:cs typeface="Sultan Medium" pitchFamily="2" charset="-78"/>
              </a:rPr>
              <a:t> سهم الأخت)</a:t>
            </a:r>
            <a:endParaRPr lang="fr-FR" altLang="fr-FR" sz="1000" b="1" dirty="0">
              <a:solidFill>
                <a:schemeClr val="bg1"/>
              </a:solidFill>
              <a:cs typeface="Sultan Medium" pitchFamily="2" charset="-78"/>
            </a:endParaRPr>
          </a:p>
        </p:txBody>
      </p:sp>
      <p:sp>
        <p:nvSpPr>
          <p:cNvPr id="99" name="Rectangle 142">
            <a:extLst>
              <a:ext uri="{FF2B5EF4-FFF2-40B4-BE49-F238E27FC236}">
                <a16:creationId xmlns:a16="http://schemas.microsoft.com/office/drawing/2014/main" id="{0D6C2021-676A-4623-F6BE-06AC14CCF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070" y="2419641"/>
            <a:ext cx="2265485" cy="159090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MA" altLang="fr-FR" sz="1000" b="1" dirty="0">
                <a:solidFill>
                  <a:schemeClr val="bg1"/>
                </a:solidFill>
                <a:cs typeface="Sultan Medium" pitchFamily="2" charset="-78"/>
              </a:rPr>
              <a:t>4 . ثم نقاسمهم إياها </a:t>
            </a:r>
            <a:r>
              <a:rPr lang="ar-MA" altLang="fr-FR" sz="1000" b="1" dirty="0">
                <a:solidFill>
                  <a:srgbClr val="FFFF66"/>
                </a:solidFill>
                <a:cs typeface="Sultan Medium" pitchFamily="2" charset="-78"/>
              </a:rPr>
              <a:t>مفاضلة</a:t>
            </a:r>
            <a:endParaRPr lang="fr-FR" altLang="fr-FR" sz="1000" b="1" dirty="0">
              <a:solidFill>
                <a:srgbClr val="FFFF66"/>
              </a:solidFill>
              <a:cs typeface="Sultan Medium" pitchFamily="2" charset="-78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B31404AC-B33D-7E89-39D5-C8906B2DC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6683" y="4003137"/>
            <a:ext cx="1705588" cy="550031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MA" altLang="fr-FR" sz="1398" b="1">
                <a:cs typeface="Sultan Medium" pitchFamily="2" charset="-78"/>
              </a:rPr>
              <a:t>المشتركة/الحمارية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543EB744-479A-F4F7-7686-56C68E9CF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8050" y="2702056"/>
            <a:ext cx="1705588" cy="522899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MA" altLang="fr-FR" sz="1865" b="1">
                <a:cs typeface="Sultan Medium" pitchFamily="2" charset="-78"/>
              </a:rPr>
              <a:t>المالكيـة</a:t>
            </a:r>
            <a:endParaRPr lang="ar-MA" altLang="fr-FR" sz="2175" b="1">
              <a:cs typeface="Sultan Medium" pitchFamily="2" charset="-78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86E1F58-08E8-80B1-6625-C661784E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6817" y="3345814"/>
            <a:ext cx="1705588" cy="569763"/>
          </a:xfrm>
          <a:prstGeom prst="rect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MA" altLang="fr-FR" sz="1865" b="1">
                <a:cs typeface="Sultan Medium" pitchFamily="2" charset="-78"/>
              </a:rPr>
              <a:t>شبه المالكيـة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DCA54402-73ED-7AC4-DCA4-9BA8614CB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6683" y="4676493"/>
            <a:ext cx="1705588" cy="550031"/>
          </a:xfrm>
          <a:prstGeom prst="rect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ar-MA" altLang="fr-FR" sz="1554" b="1">
                <a:cs typeface="Sultan Medium" pitchFamily="2" charset="-78"/>
              </a:rPr>
              <a:t>المعــــادة</a:t>
            </a:r>
            <a:endParaRPr lang="ar-MA" altLang="fr-FR" sz="1088" b="1">
              <a:solidFill>
                <a:srgbClr val="FF0000"/>
              </a:solidFill>
              <a:cs typeface="Sultan Medium" pitchFamily="2" charset="-78"/>
              <a:sym typeface="Wingdings" panose="05000000000000000000" pitchFamily="2" charset="2"/>
            </a:endParaRPr>
          </a:p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ar-MA" altLang="fr-FR" sz="1243" b="1">
                <a:cs typeface="Sultan Medium" pitchFamily="2" charset="-78"/>
                <a:sym typeface="Wingdings" panose="05000000000000000000" pitchFamily="2" charset="2"/>
              </a:rPr>
              <a:t>(</a:t>
            </a:r>
            <a:r>
              <a:rPr lang="ar-MA" altLang="fr-FR" sz="1243" b="1">
                <a:cs typeface="Sultan Medium" pitchFamily="2" charset="-78"/>
              </a:rPr>
              <a:t>13 مسألة)</a:t>
            </a:r>
            <a:endParaRPr lang="ar-MA" altLang="fr-FR" sz="1088" b="1">
              <a:cs typeface="Sultan Medium" pitchFamily="2" charset="-78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A5A9DDB3-C080-7499-C36F-109DB846F5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3823" y="2702056"/>
            <a:ext cx="2618194" cy="522899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ar-MA" altLang="fr-FR" sz="1554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9CF54044-054C-12C0-E858-3AE78ABAE9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071" y="2699590"/>
            <a:ext cx="2232187" cy="522899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ar-MA" altLang="fr-FR" sz="1000">
              <a:cs typeface="Sultan Medium" pitchFamily="2" charset="-78"/>
            </a:endParaRPr>
          </a:p>
        </p:txBody>
      </p:sp>
      <p:sp>
        <p:nvSpPr>
          <p:cNvPr id="106" name="Rectangle 141">
            <a:extLst>
              <a:ext uri="{FF2B5EF4-FFF2-40B4-BE49-F238E27FC236}">
                <a16:creationId xmlns:a16="http://schemas.microsoft.com/office/drawing/2014/main" id="{F34760D6-1893-FDC2-8085-8F774730C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9453" y="2843880"/>
            <a:ext cx="2555299" cy="256516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/>
          <a:p>
            <a:pPr algn="r" eaLnBrk="1" hangingPunct="1">
              <a:defRPr/>
            </a:pPr>
            <a:r>
              <a:rPr lang="ar-MA" sz="1088" b="1" dirty="0">
                <a:solidFill>
                  <a:schemeClr val="accent6">
                    <a:lumMod val="75000"/>
                  </a:schemeClr>
                </a:solidFill>
              </a:rPr>
              <a:t>زوج</a:t>
            </a:r>
            <a:r>
              <a:rPr lang="ar-MA" sz="1088" b="1" dirty="0"/>
              <a:t> + </a:t>
            </a:r>
            <a:r>
              <a:rPr lang="ar-MA" sz="1088" b="1" dirty="0">
                <a:solidFill>
                  <a:schemeClr val="accent6">
                    <a:lumMod val="75000"/>
                  </a:schemeClr>
                </a:solidFill>
              </a:rPr>
              <a:t>أم</a:t>
            </a:r>
            <a:r>
              <a:rPr lang="ar-MA" sz="1088" b="1" dirty="0"/>
              <a:t> </a:t>
            </a:r>
            <a:r>
              <a:rPr lang="ar-MA" sz="1088" b="1" u="sng" dirty="0"/>
              <a:t>أو </a:t>
            </a:r>
            <a:r>
              <a:rPr lang="ar-MA" sz="1088" b="1" dirty="0">
                <a:solidFill>
                  <a:schemeClr val="accent6">
                    <a:lumMod val="75000"/>
                  </a:schemeClr>
                </a:solidFill>
              </a:rPr>
              <a:t>جدة</a:t>
            </a:r>
            <a:r>
              <a:rPr lang="ar-MA" sz="1088" b="1" dirty="0"/>
              <a:t> + </a:t>
            </a:r>
            <a:r>
              <a:rPr lang="ar-MA" sz="1088" b="1" dirty="0">
                <a:solidFill>
                  <a:schemeClr val="accent6">
                    <a:lumMod val="75000"/>
                  </a:schemeClr>
                </a:solidFill>
              </a:rPr>
              <a:t>جد</a:t>
            </a:r>
            <a:r>
              <a:rPr lang="ar-MA" sz="1088" b="1" dirty="0"/>
              <a:t> + </a:t>
            </a:r>
            <a:r>
              <a:rPr lang="ar-MA" sz="1088" b="1" dirty="0">
                <a:solidFill>
                  <a:srgbClr val="C00000"/>
                </a:solidFill>
              </a:rPr>
              <a:t>إخوة للأم </a:t>
            </a:r>
            <a:r>
              <a:rPr lang="ar-MA" sz="1088" b="1" dirty="0"/>
              <a:t>+ </a:t>
            </a:r>
            <a:r>
              <a:rPr lang="ar-MA" sz="1088" b="1" u="sng" dirty="0">
                <a:solidFill>
                  <a:srgbClr val="C00000"/>
                </a:solidFill>
              </a:rPr>
              <a:t>أخ للأب</a:t>
            </a:r>
            <a:endParaRPr lang="fr-FR" sz="1088" b="1" u="sng" dirty="0">
              <a:solidFill>
                <a:srgbClr val="C00000"/>
              </a:solidFill>
            </a:endParaRPr>
          </a:p>
        </p:txBody>
      </p:sp>
      <p:sp>
        <p:nvSpPr>
          <p:cNvPr id="107" name="Rectangle 141">
            <a:extLst>
              <a:ext uri="{FF2B5EF4-FFF2-40B4-BE49-F238E27FC236}">
                <a16:creationId xmlns:a16="http://schemas.microsoft.com/office/drawing/2014/main" id="{A6CCCE5D-659F-35E9-D549-152D9F05B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070" y="2748920"/>
            <a:ext cx="2265485" cy="219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rtl="1" eaLnBrk="1" hangingPunct="1">
              <a:defRPr/>
            </a:pPr>
            <a:r>
              <a:rPr lang="ar-MA" sz="1000" b="1" dirty="0">
                <a:solidFill>
                  <a:schemeClr val="accent6">
                    <a:lumMod val="75000"/>
                  </a:schemeClr>
                </a:solidFill>
                <a:cs typeface="Sultan Medium" pitchFamily="2" charset="-78"/>
              </a:rPr>
              <a:t>1 . نعطي </a:t>
            </a:r>
            <a:r>
              <a:rPr lang="ar-MA" sz="1000" b="1" dirty="0">
                <a:solidFill>
                  <a:srgbClr val="FF0000"/>
                </a:solidFill>
                <a:cs typeface="Sultan Medium" pitchFamily="2" charset="-78"/>
              </a:rPr>
              <a:t>الجد</a:t>
            </a:r>
            <a:r>
              <a:rPr lang="ar-MA" sz="1000" b="1" dirty="0">
                <a:solidFill>
                  <a:schemeClr val="accent6">
                    <a:lumMod val="75000"/>
                  </a:schemeClr>
                </a:solidFill>
                <a:cs typeface="Sultan Medium" pitchFamily="2" charset="-78"/>
              </a:rPr>
              <a:t> ما </a:t>
            </a:r>
            <a:r>
              <a:rPr lang="ar-MA" sz="1000" b="1" dirty="0">
                <a:solidFill>
                  <a:srgbClr val="FF0000"/>
                </a:solidFill>
                <a:cs typeface="Sultan Medium" pitchFamily="2" charset="-78"/>
              </a:rPr>
              <a:t>بقي</a:t>
            </a:r>
            <a:r>
              <a:rPr lang="ar-MA" sz="1000" b="1" dirty="0">
                <a:solidFill>
                  <a:schemeClr val="accent6">
                    <a:lumMod val="75000"/>
                  </a:schemeClr>
                </a:solidFill>
                <a:cs typeface="Sultan Medium" pitchFamily="2" charset="-78"/>
              </a:rPr>
              <a:t> عن </a:t>
            </a:r>
            <a:r>
              <a:rPr lang="ar-MA" sz="1000" b="1" dirty="0">
                <a:solidFill>
                  <a:srgbClr val="FF0000"/>
                </a:solidFill>
                <a:cs typeface="Sultan Medium" pitchFamily="2" charset="-78"/>
              </a:rPr>
              <a:t>الفروض.</a:t>
            </a:r>
            <a:endParaRPr lang="fr-FR" sz="1000" b="1" dirty="0">
              <a:solidFill>
                <a:srgbClr val="FF0000"/>
              </a:solidFill>
              <a:cs typeface="Sultan Medium" pitchFamily="2" charset="-78"/>
            </a:endParaRPr>
          </a:p>
        </p:txBody>
      </p:sp>
      <p:sp>
        <p:nvSpPr>
          <p:cNvPr id="108" name="Rectangle 141">
            <a:extLst>
              <a:ext uri="{FF2B5EF4-FFF2-40B4-BE49-F238E27FC236}">
                <a16:creationId xmlns:a16="http://schemas.microsoft.com/office/drawing/2014/main" id="{6A8B53F8-A865-57E0-B175-099877BD6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907" y="2968439"/>
            <a:ext cx="1811648" cy="256516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/>
          <a:p>
            <a:pPr algn="r" rtl="1" eaLnBrk="1" hangingPunct="1">
              <a:defRPr/>
            </a:pPr>
            <a:r>
              <a:rPr lang="ar-MA" sz="1000" b="1" dirty="0">
                <a:solidFill>
                  <a:schemeClr val="accent6">
                    <a:lumMod val="75000"/>
                  </a:schemeClr>
                </a:solidFill>
                <a:cs typeface="Sultan Medium" pitchFamily="2" charset="-78"/>
              </a:rPr>
              <a:t>2 . </a:t>
            </a:r>
            <a:r>
              <a:rPr lang="ar-MA" sz="1000" b="1" dirty="0">
                <a:solidFill>
                  <a:srgbClr val="C00000"/>
                </a:solidFill>
                <a:cs typeface="Sultan Medium" pitchFamily="2" charset="-78"/>
              </a:rPr>
              <a:t>يُحجب</a:t>
            </a:r>
            <a:r>
              <a:rPr lang="ar-MA" sz="1000" b="1" dirty="0">
                <a:solidFill>
                  <a:schemeClr val="accent6">
                    <a:lumMod val="75000"/>
                  </a:schemeClr>
                </a:solidFill>
                <a:cs typeface="Sultan Medium" pitchFamily="2" charset="-78"/>
              </a:rPr>
              <a:t> </a:t>
            </a:r>
            <a:r>
              <a:rPr lang="ar-MA" sz="1000" b="1" dirty="0">
                <a:solidFill>
                  <a:srgbClr val="C00000"/>
                </a:solidFill>
                <a:cs typeface="Sultan Medium" pitchFamily="2" charset="-78"/>
              </a:rPr>
              <a:t>الإخوة</a:t>
            </a:r>
            <a:r>
              <a:rPr lang="ar-MA" sz="1000" b="1" dirty="0">
                <a:solidFill>
                  <a:schemeClr val="accent6">
                    <a:lumMod val="75000"/>
                  </a:schemeClr>
                </a:solidFill>
                <a:cs typeface="Sultan Medium" pitchFamily="2" charset="-78"/>
              </a:rPr>
              <a:t> جميعا .</a:t>
            </a:r>
            <a:endParaRPr lang="fr-FR" sz="1000" b="1" dirty="0">
              <a:solidFill>
                <a:schemeClr val="accent6">
                  <a:lumMod val="75000"/>
                </a:schemeClr>
              </a:solidFill>
              <a:cs typeface="Sultan Medium" pitchFamily="2" charset="-78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AEE83FBD-0C7A-C966-1164-7F00E4B89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357" y="3345814"/>
            <a:ext cx="2619428" cy="569763"/>
          </a:xfrm>
          <a:prstGeom prst="rect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ar-MA" altLang="fr-FR" sz="1554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DBD3BF4B-C648-270C-6248-D8C1A1FD0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37" y="3344580"/>
            <a:ext cx="2232187" cy="569763"/>
          </a:xfrm>
          <a:prstGeom prst="rect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ar-MA" altLang="fr-FR" sz="1000">
              <a:cs typeface="Sultan Medium" pitchFamily="2" charset="-78"/>
            </a:endParaRPr>
          </a:p>
        </p:txBody>
      </p:sp>
      <p:sp>
        <p:nvSpPr>
          <p:cNvPr id="111" name="Rectangle 141">
            <a:extLst>
              <a:ext uri="{FF2B5EF4-FFF2-40B4-BE49-F238E27FC236}">
                <a16:creationId xmlns:a16="http://schemas.microsoft.com/office/drawing/2014/main" id="{27A4B46C-5D1F-D6F5-B338-4D49D024E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8087" y="3487638"/>
            <a:ext cx="2556532" cy="256516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  <a:ln>
            <a:noFill/>
          </a:ln>
        </p:spPr>
        <p:txBody>
          <a:bodyPr wrap="none" anchor="ctr"/>
          <a:lstStyle/>
          <a:p>
            <a:pPr algn="r" eaLnBrk="1" hangingPunct="1">
              <a:defRPr/>
            </a:pPr>
            <a:r>
              <a:rPr lang="ar-MA" sz="1088" b="1" dirty="0">
                <a:solidFill>
                  <a:schemeClr val="accent6">
                    <a:lumMod val="75000"/>
                  </a:schemeClr>
                </a:solidFill>
              </a:rPr>
              <a:t>زوج</a:t>
            </a:r>
            <a:r>
              <a:rPr lang="ar-MA" sz="1088" b="1" dirty="0"/>
              <a:t> + </a:t>
            </a:r>
            <a:r>
              <a:rPr lang="ar-MA" sz="1088" b="1" dirty="0">
                <a:solidFill>
                  <a:schemeClr val="accent6">
                    <a:lumMod val="75000"/>
                  </a:schemeClr>
                </a:solidFill>
              </a:rPr>
              <a:t>أم</a:t>
            </a:r>
            <a:r>
              <a:rPr lang="ar-MA" sz="1088" b="1" dirty="0"/>
              <a:t> </a:t>
            </a:r>
            <a:r>
              <a:rPr lang="ar-MA" sz="1088" b="1" u="sng" dirty="0"/>
              <a:t>أو</a:t>
            </a:r>
            <a:r>
              <a:rPr lang="ar-MA" sz="1088" b="1" dirty="0"/>
              <a:t> </a:t>
            </a:r>
            <a:r>
              <a:rPr lang="ar-MA" sz="1088" b="1" dirty="0">
                <a:solidFill>
                  <a:schemeClr val="accent6">
                    <a:lumMod val="75000"/>
                  </a:schemeClr>
                </a:solidFill>
              </a:rPr>
              <a:t>جدة</a:t>
            </a:r>
            <a:r>
              <a:rPr lang="ar-MA" sz="1088" b="1" dirty="0"/>
              <a:t> + </a:t>
            </a:r>
            <a:r>
              <a:rPr lang="ar-MA" sz="1088" b="1" dirty="0">
                <a:solidFill>
                  <a:schemeClr val="accent6">
                    <a:lumMod val="75000"/>
                  </a:schemeClr>
                </a:solidFill>
              </a:rPr>
              <a:t>جد</a:t>
            </a:r>
            <a:r>
              <a:rPr lang="ar-MA" sz="1088" b="1" dirty="0"/>
              <a:t> + </a:t>
            </a:r>
            <a:r>
              <a:rPr lang="ar-MA" sz="1088" b="1" dirty="0">
                <a:solidFill>
                  <a:srgbClr val="C00000"/>
                </a:solidFill>
              </a:rPr>
              <a:t>إخوة للأم </a:t>
            </a:r>
            <a:r>
              <a:rPr lang="ar-MA" sz="1088" b="1" dirty="0"/>
              <a:t>+ </a:t>
            </a:r>
            <a:r>
              <a:rPr lang="ar-MA" sz="1088" b="1" u="sng" dirty="0">
                <a:solidFill>
                  <a:srgbClr val="C00000"/>
                </a:solidFill>
              </a:rPr>
              <a:t>أخ شقيق</a:t>
            </a:r>
            <a:endParaRPr lang="fr-FR" sz="1088" b="1" u="sng" dirty="0">
              <a:solidFill>
                <a:srgbClr val="C00000"/>
              </a:solidFill>
            </a:endParaRPr>
          </a:p>
        </p:txBody>
      </p:sp>
      <p:sp>
        <p:nvSpPr>
          <p:cNvPr id="112" name="Rectangle 141">
            <a:extLst>
              <a:ext uri="{FF2B5EF4-FFF2-40B4-BE49-F238E27FC236}">
                <a16:creationId xmlns:a16="http://schemas.microsoft.com/office/drawing/2014/main" id="{91BFF61D-A3AD-3CB1-4982-6D2FDB305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704" y="3440774"/>
            <a:ext cx="2265484" cy="208420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  <a:ln>
            <a:noFill/>
          </a:ln>
        </p:spPr>
        <p:txBody>
          <a:bodyPr wrap="none" anchor="ctr"/>
          <a:lstStyle/>
          <a:p>
            <a:pPr algn="r" rtl="1" eaLnBrk="1" hangingPunct="1">
              <a:defRPr/>
            </a:pPr>
            <a:r>
              <a:rPr lang="ar-MA" sz="1000" b="1" dirty="0">
                <a:solidFill>
                  <a:schemeClr val="accent6">
                    <a:lumMod val="75000"/>
                  </a:schemeClr>
                </a:solidFill>
                <a:cs typeface="Sultan Medium" pitchFamily="2" charset="-78"/>
              </a:rPr>
              <a:t>1 . نعطي </a:t>
            </a:r>
            <a:r>
              <a:rPr lang="ar-MA" sz="1000" b="1" dirty="0">
                <a:solidFill>
                  <a:srgbClr val="FF0000"/>
                </a:solidFill>
                <a:cs typeface="Sultan Medium" pitchFamily="2" charset="-78"/>
              </a:rPr>
              <a:t>الجد</a:t>
            </a:r>
            <a:r>
              <a:rPr lang="ar-MA" sz="1000" b="1" dirty="0">
                <a:solidFill>
                  <a:schemeClr val="accent6">
                    <a:lumMod val="75000"/>
                  </a:schemeClr>
                </a:solidFill>
                <a:cs typeface="Sultan Medium" pitchFamily="2" charset="-78"/>
              </a:rPr>
              <a:t> ما </a:t>
            </a:r>
            <a:r>
              <a:rPr lang="ar-MA" sz="1000" b="1" dirty="0">
                <a:solidFill>
                  <a:srgbClr val="FF0000"/>
                </a:solidFill>
                <a:cs typeface="Sultan Medium" pitchFamily="2" charset="-78"/>
              </a:rPr>
              <a:t>بقي</a:t>
            </a:r>
            <a:r>
              <a:rPr lang="ar-MA" sz="1000" b="1" dirty="0">
                <a:solidFill>
                  <a:schemeClr val="accent6">
                    <a:lumMod val="75000"/>
                  </a:schemeClr>
                </a:solidFill>
                <a:cs typeface="Sultan Medium" pitchFamily="2" charset="-78"/>
              </a:rPr>
              <a:t> عن </a:t>
            </a:r>
            <a:r>
              <a:rPr lang="ar-MA" sz="1000" b="1" dirty="0">
                <a:solidFill>
                  <a:srgbClr val="FF0000"/>
                </a:solidFill>
                <a:cs typeface="Sultan Medium" pitchFamily="2" charset="-78"/>
              </a:rPr>
              <a:t>الفروض.</a:t>
            </a:r>
            <a:endParaRPr lang="fr-FR" sz="1000" b="1" dirty="0">
              <a:solidFill>
                <a:srgbClr val="FF0000"/>
              </a:solidFill>
              <a:cs typeface="Sultan Medium" pitchFamily="2" charset="-78"/>
            </a:endParaRPr>
          </a:p>
        </p:txBody>
      </p:sp>
      <p:sp>
        <p:nvSpPr>
          <p:cNvPr id="113" name="Rectangle 141">
            <a:extLst>
              <a:ext uri="{FF2B5EF4-FFF2-40B4-BE49-F238E27FC236}">
                <a16:creationId xmlns:a16="http://schemas.microsoft.com/office/drawing/2014/main" id="{F936268E-B8E3-9B36-119D-804616784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704" y="3660293"/>
            <a:ext cx="2265484" cy="168956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  <a:ln>
            <a:noFill/>
          </a:ln>
        </p:spPr>
        <p:txBody>
          <a:bodyPr wrap="none" anchor="ctr"/>
          <a:lstStyle/>
          <a:p>
            <a:pPr algn="r" rtl="1" eaLnBrk="1" hangingPunct="1">
              <a:defRPr/>
            </a:pPr>
            <a:r>
              <a:rPr lang="ar-MA" sz="1000" b="1" dirty="0">
                <a:solidFill>
                  <a:schemeClr val="accent6">
                    <a:lumMod val="75000"/>
                  </a:schemeClr>
                </a:solidFill>
                <a:cs typeface="Sultan Medium" pitchFamily="2" charset="-78"/>
              </a:rPr>
              <a:t>2 . </a:t>
            </a:r>
            <a:r>
              <a:rPr lang="ar-MA" sz="1000" b="1" dirty="0">
                <a:solidFill>
                  <a:srgbClr val="C00000"/>
                </a:solidFill>
                <a:cs typeface="Sultan Medium" pitchFamily="2" charset="-78"/>
              </a:rPr>
              <a:t>يُحجب</a:t>
            </a:r>
            <a:r>
              <a:rPr lang="ar-MA" sz="1000" b="1" dirty="0">
                <a:solidFill>
                  <a:schemeClr val="accent6">
                    <a:lumMod val="75000"/>
                  </a:schemeClr>
                </a:solidFill>
                <a:cs typeface="Sultan Medium" pitchFamily="2" charset="-78"/>
              </a:rPr>
              <a:t> </a:t>
            </a:r>
            <a:r>
              <a:rPr lang="ar-MA" sz="1000" b="1" dirty="0">
                <a:solidFill>
                  <a:srgbClr val="C00000"/>
                </a:solidFill>
                <a:cs typeface="Sultan Medium" pitchFamily="2" charset="-78"/>
              </a:rPr>
              <a:t>الإخوة</a:t>
            </a:r>
            <a:r>
              <a:rPr lang="ar-MA" sz="1000" b="1" dirty="0">
                <a:solidFill>
                  <a:schemeClr val="accent6">
                    <a:lumMod val="75000"/>
                  </a:schemeClr>
                </a:solidFill>
                <a:cs typeface="Sultan Medium" pitchFamily="2" charset="-78"/>
              </a:rPr>
              <a:t> جميعا .</a:t>
            </a:r>
            <a:endParaRPr lang="fr-FR" sz="1000" b="1" dirty="0">
              <a:solidFill>
                <a:schemeClr val="accent6">
                  <a:lumMod val="75000"/>
                </a:schemeClr>
              </a:solidFill>
              <a:cs typeface="Sultan Medium" pitchFamily="2" charset="-78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F5A6CF1-3447-2446-C0F9-18FAE92C5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357" y="4003137"/>
            <a:ext cx="2619428" cy="550031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ar-MA" altLang="fr-FR" sz="1554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A667738B-7F2D-F940-1663-3509DE43C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604" y="4000671"/>
            <a:ext cx="2232187" cy="550031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ar-MA" altLang="fr-FR" sz="1000">
              <a:cs typeface="Sultan Medium" pitchFamily="2" charset="-78"/>
            </a:endParaRPr>
          </a:p>
        </p:txBody>
      </p:sp>
      <p:sp>
        <p:nvSpPr>
          <p:cNvPr id="116" name="Rectangle 141">
            <a:extLst>
              <a:ext uri="{FF2B5EF4-FFF2-40B4-BE49-F238E27FC236}">
                <a16:creationId xmlns:a16="http://schemas.microsoft.com/office/drawing/2014/main" id="{FB04CEED-2FC9-58DD-542A-5E84CF66D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8087" y="4162227"/>
            <a:ext cx="2556532" cy="256516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  <a:ln>
            <a:noFill/>
          </a:ln>
        </p:spPr>
        <p:txBody>
          <a:bodyPr wrap="none" anchor="ctr"/>
          <a:lstStyle/>
          <a:p>
            <a:pPr algn="r" eaLnBrk="1" hangingPunct="1">
              <a:defRPr/>
            </a:pPr>
            <a:r>
              <a:rPr lang="ar-MA" sz="1243" b="1" dirty="0">
                <a:solidFill>
                  <a:schemeClr val="accent6">
                    <a:lumMod val="75000"/>
                  </a:schemeClr>
                </a:solidFill>
              </a:rPr>
              <a:t>زوج</a:t>
            </a:r>
            <a:r>
              <a:rPr lang="ar-MA" sz="1243" b="1" dirty="0"/>
              <a:t> + </a:t>
            </a:r>
            <a:r>
              <a:rPr lang="ar-MA" sz="1243" b="1" dirty="0">
                <a:solidFill>
                  <a:schemeClr val="accent6">
                    <a:lumMod val="75000"/>
                  </a:schemeClr>
                </a:solidFill>
              </a:rPr>
              <a:t>أم</a:t>
            </a:r>
            <a:r>
              <a:rPr lang="ar-MA" sz="1243" b="1" dirty="0"/>
              <a:t> </a:t>
            </a:r>
            <a:r>
              <a:rPr lang="ar-MA" sz="1243" b="1" u="sng" dirty="0"/>
              <a:t>أو</a:t>
            </a:r>
            <a:r>
              <a:rPr lang="ar-MA" sz="1243" b="1" dirty="0"/>
              <a:t> </a:t>
            </a:r>
            <a:r>
              <a:rPr lang="ar-MA" sz="1243" b="1" dirty="0">
                <a:solidFill>
                  <a:schemeClr val="accent6">
                    <a:lumMod val="75000"/>
                  </a:schemeClr>
                </a:solidFill>
              </a:rPr>
              <a:t>جدة</a:t>
            </a:r>
            <a:r>
              <a:rPr lang="ar-MA" sz="1243" b="1" dirty="0"/>
              <a:t> + </a:t>
            </a:r>
            <a:r>
              <a:rPr lang="ar-MA" sz="1243" b="1" dirty="0">
                <a:solidFill>
                  <a:srgbClr val="C00000"/>
                </a:solidFill>
              </a:rPr>
              <a:t>إخوة للأم </a:t>
            </a:r>
            <a:r>
              <a:rPr lang="ar-MA" sz="1243" b="1" dirty="0"/>
              <a:t>+ </a:t>
            </a:r>
            <a:r>
              <a:rPr lang="ar-MA" sz="1243" b="1" u="sng" dirty="0">
                <a:solidFill>
                  <a:srgbClr val="C00000"/>
                </a:solidFill>
              </a:rPr>
              <a:t>أخ شقيق</a:t>
            </a:r>
            <a:endParaRPr lang="fr-FR" sz="1243" b="1" u="sng" dirty="0">
              <a:solidFill>
                <a:srgbClr val="C00000"/>
              </a:solidFill>
            </a:endParaRPr>
          </a:p>
        </p:txBody>
      </p:sp>
      <p:sp>
        <p:nvSpPr>
          <p:cNvPr id="117" name="Rectangle 141">
            <a:extLst>
              <a:ext uri="{FF2B5EF4-FFF2-40B4-BE49-F238E27FC236}">
                <a16:creationId xmlns:a16="http://schemas.microsoft.com/office/drawing/2014/main" id="{ECBE273C-4BB8-3E0E-C493-2296E563C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567" y="4058634"/>
            <a:ext cx="2174223" cy="255283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  <a:ln>
            <a:noFill/>
          </a:ln>
        </p:spPr>
        <p:txBody>
          <a:bodyPr wrap="none" anchor="ctr"/>
          <a:lstStyle/>
          <a:p>
            <a:pPr algn="r" rtl="1" eaLnBrk="1" hangingPunct="1">
              <a:defRPr/>
            </a:pPr>
            <a:r>
              <a:rPr lang="ar-MA" sz="1000" b="1" dirty="0">
                <a:cs typeface="Sultan Medium" pitchFamily="2" charset="-78"/>
              </a:rPr>
              <a:t>1 . يشترك </a:t>
            </a:r>
            <a:r>
              <a:rPr lang="ar-MA" sz="1000" b="1" dirty="0">
                <a:solidFill>
                  <a:srgbClr val="FF0000"/>
                </a:solidFill>
                <a:cs typeface="Sultan Medium" pitchFamily="2" charset="-78"/>
              </a:rPr>
              <a:t>الإخوة</a:t>
            </a:r>
            <a:r>
              <a:rPr lang="ar-MA" sz="1000" b="1" dirty="0">
                <a:cs typeface="Sultan Medium" pitchFamily="2" charset="-78"/>
              </a:rPr>
              <a:t> </a:t>
            </a:r>
            <a:r>
              <a:rPr lang="ar-MA" sz="1000" b="1" dirty="0">
                <a:solidFill>
                  <a:srgbClr val="C00000"/>
                </a:solidFill>
                <a:cs typeface="Sultan Medium" pitchFamily="2" charset="-78"/>
              </a:rPr>
              <a:t>لأم</a:t>
            </a:r>
            <a:r>
              <a:rPr lang="ar-MA" sz="1000" b="1" dirty="0">
                <a:cs typeface="Sultan Medium" pitchFamily="2" charset="-78"/>
              </a:rPr>
              <a:t> </a:t>
            </a:r>
            <a:r>
              <a:rPr lang="ar-MA" sz="1000" b="1" dirty="0">
                <a:solidFill>
                  <a:schemeClr val="accent6"/>
                </a:solidFill>
                <a:cs typeface="Sultan Medium" pitchFamily="2" charset="-78"/>
              </a:rPr>
              <a:t>و</a:t>
            </a:r>
            <a:r>
              <a:rPr lang="ar-MA" sz="1000" b="1" dirty="0">
                <a:solidFill>
                  <a:srgbClr val="C00000"/>
                </a:solidFill>
                <a:cs typeface="Sultan Medium" pitchFamily="2" charset="-78"/>
              </a:rPr>
              <a:t>الأشقاء</a:t>
            </a:r>
            <a:r>
              <a:rPr lang="ar-MA" sz="1000" b="1" dirty="0">
                <a:cs typeface="Sultan Medium" pitchFamily="2" charset="-78"/>
              </a:rPr>
              <a:t> </a:t>
            </a:r>
            <a:r>
              <a:rPr lang="ar-MA" sz="1000" b="1" dirty="0">
                <a:solidFill>
                  <a:srgbClr val="002060"/>
                </a:solidFill>
                <a:cs typeface="Sultan Medium" pitchFamily="2" charset="-78"/>
              </a:rPr>
              <a:t>جميعا</a:t>
            </a:r>
            <a:r>
              <a:rPr lang="ar-MA" sz="1000" b="1" dirty="0">
                <a:cs typeface="Sultan Medium" pitchFamily="2" charset="-78"/>
              </a:rPr>
              <a:t> في </a:t>
            </a:r>
            <a:r>
              <a:rPr lang="ar-MA" sz="1000" b="1" dirty="0">
                <a:solidFill>
                  <a:srgbClr val="C00000"/>
                </a:solidFill>
                <a:cs typeface="Sultan Medium" pitchFamily="2" charset="-78"/>
              </a:rPr>
              <a:t>1/3.</a:t>
            </a:r>
            <a:endParaRPr lang="fr-FR" sz="1000" b="1" dirty="0">
              <a:cs typeface="Sultan Medium" pitchFamily="2" charset="-78"/>
            </a:endParaRPr>
          </a:p>
        </p:txBody>
      </p:sp>
      <p:sp>
        <p:nvSpPr>
          <p:cNvPr id="118" name="Rectangle 141">
            <a:extLst>
              <a:ext uri="{FF2B5EF4-FFF2-40B4-BE49-F238E27FC236}">
                <a16:creationId xmlns:a16="http://schemas.microsoft.com/office/drawing/2014/main" id="{99A6B0A6-6E48-E74D-B8C6-94222794A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567" y="4263354"/>
            <a:ext cx="2174223" cy="256516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  <a:ln>
            <a:noFill/>
          </a:ln>
        </p:spPr>
        <p:txBody>
          <a:bodyPr wrap="none" anchor="ctr"/>
          <a:lstStyle/>
          <a:p>
            <a:pPr algn="r" rtl="1" eaLnBrk="1" hangingPunct="1">
              <a:defRPr/>
            </a:pPr>
            <a:r>
              <a:rPr lang="ar-MA" sz="1000" b="1" dirty="0">
                <a:cs typeface="Sultan Medium" pitchFamily="2" charset="-78"/>
              </a:rPr>
              <a:t>2 . يقتسمونه جميعا </a:t>
            </a:r>
            <a:r>
              <a:rPr lang="ar-MA" sz="1000" b="1" dirty="0">
                <a:solidFill>
                  <a:srgbClr val="FF0000"/>
                </a:solidFill>
                <a:cs typeface="Sultan Medium" pitchFamily="2" charset="-78"/>
              </a:rPr>
              <a:t>بالتساوي</a:t>
            </a:r>
            <a:r>
              <a:rPr lang="ar-MA" sz="1000" b="1" dirty="0">
                <a:cs typeface="Sultan Medium" pitchFamily="2" charset="-78"/>
              </a:rPr>
              <a:t> </a:t>
            </a:r>
            <a:r>
              <a:rPr lang="ar-MA" sz="1000" b="1" dirty="0">
                <a:solidFill>
                  <a:schemeClr val="accent6">
                    <a:lumMod val="75000"/>
                  </a:schemeClr>
                </a:solidFill>
                <a:cs typeface="Sultan Medium" pitchFamily="2" charset="-78"/>
              </a:rPr>
              <a:t>ذكورا </a:t>
            </a:r>
            <a:r>
              <a:rPr lang="ar-MA" sz="1000" b="1" dirty="0" err="1">
                <a:solidFill>
                  <a:schemeClr val="accent6">
                    <a:lumMod val="75000"/>
                  </a:schemeClr>
                </a:solidFill>
                <a:cs typeface="Sultan Medium" pitchFamily="2" charset="-78"/>
              </a:rPr>
              <a:t>و</a:t>
            </a:r>
            <a:r>
              <a:rPr lang="ar-MA" sz="1000" b="1" dirty="0">
                <a:solidFill>
                  <a:schemeClr val="accent6">
                    <a:lumMod val="75000"/>
                  </a:schemeClr>
                </a:solidFill>
                <a:cs typeface="Sultan Medium" pitchFamily="2" charset="-78"/>
              </a:rPr>
              <a:t> إناثا.</a:t>
            </a:r>
            <a:endParaRPr lang="fr-FR" sz="1000" b="1" dirty="0">
              <a:cs typeface="Sultan Medium" pitchFamily="2" charset="-78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6489300C-3AB0-8B3D-0CDD-D412EA06B4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357" y="4676493"/>
            <a:ext cx="2619428" cy="550031"/>
          </a:xfrm>
          <a:prstGeom prst="rect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ar-MA" altLang="fr-FR" sz="1554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D180B440-AB83-55C9-08FA-68364C25A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604" y="4674026"/>
            <a:ext cx="2232187" cy="550031"/>
          </a:xfrm>
          <a:prstGeom prst="rect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ar-MA" altLang="fr-FR" sz="1000">
              <a:cs typeface="Sultan Medium" pitchFamily="2" charset="-78"/>
            </a:endParaRPr>
          </a:p>
        </p:txBody>
      </p:sp>
      <p:sp>
        <p:nvSpPr>
          <p:cNvPr id="121" name="Rectangle 141">
            <a:extLst>
              <a:ext uri="{FF2B5EF4-FFF2-40B4-BE49-F238E27FC236}">
                <a16:creationId xmlns:a16="http://schemas.microsoft.com/office/drawing/2014/main" id="{7391A0A0-402C-5CAC-D77A-A97140452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8087" y="4765287"/>
            <a:ext cx="2556532" cy="458770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/>
          <a:p>
            <a:pPr algn="r" eaLnBrk="1" hangingPunct="1">
              <a:defRPr/>
            </a:pPr>
            <a:r>
              <a:rPr lang="ar-MA" sz="1088" b="1" dirty="0">
                <a:solidFill>
                  <a:schemeClr val="accent6">
                    <a:lumMod val="75000"/>
                  </a:schemeClr>
                </a:solidFill>
              </a:rPr>
              <a:t>جد </a:t>
            </a:r>
            <a:r>
              <a:rPr lang="ar-MA" sz="1088" b="1" dirty="0">
                <a:solidFill>
                  <a:srgbClr val="FF0000"/>
                </a:solidFill>
              </a:rPr>
              <a:t>+ </a:t>
            </a:r>
            <a:r>
              <a:rPr lang="ar-MA" sz="1088" b="1" dirty="0">
                <a:solidFill>
                  <a:schemeClr val="accent6">
                    <a:lumMod val="75000"/>
                  </a:schemeClr>
                </a:solidFill>
              </a:rPr>
              <a:t>شقيق/شقيقة/شقيقتان/3شقيقات/شقيق و شقيقة </a:t>
            </a:r>
          </a:p>
          <a:p>
            <a:pPr algn="ctr" rtl="1" eaLnBrk="1" hangingPunct="1">
              <a:defRPr/>
            </a:pPr>
            <a:r>
              <a:rPr lang="ar-MA" sz="816" b="1" u="sng" dirty="0">
                <a:solidFill>
                  <a:srgbClr val="FF0000"/>
                </a:solidFill>
              </a:rPr>
              <a:t>+ إخوة لأب // سواء مع صاحب فرض أ أكثر ، أو</a:t>
            </a:r>
            <a:r>
              <a:rPr lang="ar-MA" sz="816" b="1" u="sng" dirty="0">
                <a:solidFill>
                  <a:schemeClr val="accent6">
                    <a:lumMod val="75000"/>
                  </a:schemeClr>
                </a:solidFill>
              </a:rPr>
              <a:t> دون لأصحاب الفروض</a:t>
            </a:r>
            <a:r>
              <a:rPr lang="ar-MA" sz="816" b="1" u="sng" dirty="0">
                <a:solidFill>
                  <a:srgbClr val="FF0000"/>
                </a:solidFill>
              </a:rPr>
              <a:t>,</a:t>
            </a:r>
            <a:endParaRPr lang="fr-FR" sz="816" b="1" u="sng" dirty="0">
              <a:solidFill>
                <a:srgbClr val="FF0000"/>
              </a:solidFill>
            </a:endParaRPr>
          </a:p>
        </p:txBody>
      </p:sp>
      <p:sp>
        <p:nvSpPr>
          <p:cNvPr id="122" name="Rectangle 141">
            <a:extLst>
              <a:ext uri="{FF2B5EF4-FFF2-40B4-BE49-F238E27FC236}">
                <a16:creationId xmlns:a16="http://schemas.microsoft.com/office/drawing/2014/main" id="{FED7DBB3-B3B0-BF40-D849-87F73F8A4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306" y="4765287"/>
            <a:ext cx="2265485" cy="255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MA" altLang="fr-FR" sz="1000" b="1">
                <a:cs typeface="Sultan Medium" pitchFamily="2" charset="-78"/>
              </a:rPr>
              <a:t>1 . يعد الأشقاء بالإخوة للأب على الجد .</a:t>
            </a:r>
            <a:endParaRPr lang="fr-FR" altLang="fr-FR" sz="1000" b="1">
              <a:cs typeface="Sultan Medium" pitchFamily="2" charset="-78"/>
            </a:endParaRPr>
          </a:p>
        </p:txBody>
      </p:sp>
      <p:sp>
        <p:nvSpPr>
          <p:cNvPr id="123" name="Rectangle 141">
            <a:extLst>
              <a:ext uri="{FF2B5EF4-FFF2-40B4-BE49-F238E27FC236}">
                <a16:creationId xmlns:a16="http://schemas.microsoft.com/office/drawing/2014/main" id="{FB584CC8-6B6D-2D0B-D690-046CEB368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306" y="4970007"/>
            <a:ext cx="2265485" cy="256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MA" altLang="fr-FR" sz="1000" b="1">
                <a:cs typeface="Sultan Medium" pitchFamily="2" charset="-78"/>
              </a:rPr>
              <a:t>2 . ياخذون نصيبهم أو جزءا منه فقط ,</a:t>
            </a:r>
            <a:endParaRPr lang="fr-FR" altLang="fr-FR" sz="1000" b="1">
              <a:cs typeface="Sultan Medium" pitchFamily="2" charset="-78"/>
            </a:endParaRPr>
          </a:p>
        </p:txBody>
      </p:sp>
      <p:sp>
        <p:nvSpPr>
          <p:cNvPr id="2" name="Rectangle à coins arrondis 26">
            <a:hlinkClick r:id="rId9" action="ppaction://hlinksldjump"/>
            <a:extLst>
              <a:ext uri="{FF2B5EF4-FFF2-40B4-BE49-F238E27FC236}">
                <a16:creationId xmlns:a16="http://schemas.microsoft.com/office/drawing/2014/main" id="{08AB8D52-FB44-E95C-FF6B-BEAD639A2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04" y="62377"/>
            <a:ext cx="7173133" cy="465063"/>
          </a:xfrm>
          <a:prstGeom prst="roundRect">
            <a:avLst>
              <a:gd name="adj" fmla="val 16667"/>
            </a:avLst>
          </a:prstGeom>
          <a:blipFill>
            <a:blip r:embed="rId6"/>
            <a:tile tx="0" ty="0" sx="100000" sy="100000" flip="none" algn="tl"/>
          </a:blipFill>
          <a:ln w="38100">
            <a:solidFill>
              <a:schemeClr val="bg1"/>
            </a:solidFill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/>
            <a:r>
              <a:rPr lang="ar-MA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قواعد حساب </a:t>
            </a:r>
            <a:r>
              <a:rPr lang="ar-MA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الحالات الخاصة</a:t>
            </a:r>
            <a:endParaRPr lang="fr-F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ultan Medium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2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3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4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6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8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5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2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4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6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8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1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2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2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1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6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0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5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9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4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9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3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8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2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7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2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6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0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9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4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9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4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8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2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6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63" grpId="0" animBg="1"/>
      <p:bldP spid="64" grpId="0" animBg="1"/>
      <p:bldP spid="65" grpId="0"/>
      <p:bldP spid="66" grpId="0"/>
      <p:bldP spid="67" grpId="0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/>
      <p:bldP spid="107" grpId="0"/>
      <p:bldP spid="108" grpId="0"/>
      <p:bldP spid="109" grpId="0" animBg="1"/>
      <p:bldP spid="110" grpId="0" animBg="1"/>
      <p:bldP spid="111" grpId="0"/>
      <p:bldP spid="112" grpId="0"/>
      <p:bldP spid="113" grpId="0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/>
      <p:bldP spid="122" grpId="0"/>
      <p:bldP spid="1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50000">
              <a:srgbClr val="00002F"/>
            </a:gs>
            <a:gs pos="100000">
              <a:srgbClr val="0000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3">
            <a:extLst>
              <a:ext uri="{FF2B5EF4-FFF2-40B4-BE49-F238E27FC236}">
                <a16:creationId xmlns:a16="http://schemas.microsoft.com/office/drawing/2014/main" id="{84DA0914-9D4D-2E81-167E-F5F31044B7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99" y="-20439"/>
            <a:ext cx="7565604" cy="5327650"/>
          </a:xfrm>
          <a:prstGeom prst="rect">
            <a:avLst/>
          </a:prstGeom>
          <a:ln>
            <a:noFill/>
          </a:ln>
        </p:spPr>
      </p:pic>
      <p:sp>
        <p:nvSpPr>
          <p:cNvPr id="16" name="Rectangle 99">
            <a:extLst>
              <a:ext uri="{FF2B5EF4-FFF2-40B4-BE49-F238E27FC236}">
                <a16:creationId xmlns:a16="http://schemas.microsoft.com/office/drawing/2014/main" id="{68B02935-5524-F161-1EB0-9820B87F1E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960" y="768459"/>
            <a:ext cx="5716164" cy="856391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/>
          <a:lstStyle/>
          <a:p>
            <a:pPr algn="ctr" rtl="1" eaLnBrk="1" hangingPunct="1">
              <a:defRPr/>
            </a:pPr>
            <a:r>
              <a:rPr lang="ar-MA" altLang="fr-FR" sz="1865" b="1" dirty="0">
                <a:solidFill>
                  <a:srgbClr val="FFC000"/>
                </a:solidFill>
                <a:latin typeface="Times New Roman" pitchFamily="18" charset="0"/>
                <a:cs typeface="Fanan" pitchFamily="2" charset="-78"/>
              </a:rPr>
              <a:t>الحالات الخاصة، أو الشاذة، هي:</a:t>
            </a:r>
          </a:p>
          <a:p>
            <a:pPr marL="266399" indent="-266399" algn="just" rtl="1" eaLnBrk="1" hangingPunct="1">
              <a:buFont typeface="Wingdings" panose="05000000000000000000" pitchFamily="2" charset="2"/>
              <a:buChar char="v"/>
              <a:defRPr/>
            </a:pPr>
            <a:r>
              <a:rPr lang="ar-MA" altLang="fr-FR" sz="1865" b="1" dirty="0">
                <a:solidFill>
                  <a:srgbClr val="EEEEEE"/>
                </a:solidFill>
                <a:latin typeface="Times New Roman" pitchFamily="18" charset="0"/>
                <a:cs typeface="Fanan" pitchFamily="2" charset="-78"/>
              </a:rPr>
              <a:t> مجموعة من المسائل التي خرجت عن </a:t>
            </a:r>
            <a:r>
              <a:rPr lang="fr-FR" altLang="fr-FR" sz="1865" b="1" dirty="0">
                <a:solidFill>
                  <a:srgbClr val="EEEEEE"/>
                </a:solidFill>
                <a:latin typeface="Times New Roman" pitchFamily="18" charset="0"/>
                <a:cs typeface="Fanan" pitchFamily="2" charset="-78"/>
              </a:rPr>
              <a:t> </a:t>
            </a:r>
            <a:r>
              <a:rPr lang="ar-MA" altLang="fr-FR" sz="1865" b="1" dirty="0">
                <a:solidFill>
                  <a:srgbClr val="EEEEEE"/>
                </a:solidFill>
                <a:latin typeface="Times New Roman" pitchFamily="18" charset="0"/>
                <a:cs typeface="Fanan" pitchFamily="2" charset="-78"/>
              </a:rPr>
              <a:t>قواعد الإرث </a:t>
            </a:r>
            <a:r>
              <a:rPr lang="ar-MA" altLang="fr-FR" sz="1865" b="1" dirty="0">
                <a:solidFill>
                  <a:srgbClr val="EEEEEE"/>
                </a:solidFill>
                <a:latin typeface="Times New Roman" pitchFamily="18" charset="0"/>
                <a:cs typeface="Simplified Arabic" pitchFamily="18" charset="-78"/>
              </a:rPr>
              <a:t>.</a:t>
            </a:r>
          </a:p>
          <a:p>
            <a:pPr marL="266399" indent="-266399" algn="just" rtl="1" eaLnBrk="1" hangingPunct="1">
              <a:buFont typeface="Wingdings" panose="05000000000000000000" pitchFamily="2" charset="2"/>
              <a:buChar char="v"/>
              <a:defRPr/>
            </a:pPr>
            <a:r>
              <a:rPr lang="ar-MA" altLang="fr-FR" sz="1865" b="1" dirty="0">
                <a:solidFill>
                  <a:srgbClr val="EEEEEE"/>
                </a:solidFill>
                <a:cs typeface="Fanan" pitchFamily="2" charset="-78"/>
              </a:rPr>
              <a:t>فوضع لها العلماء أحكاما خاصة ، </a:t>
            </a:r>
            <a:r>
              <a:rPr lang="ar-MA" altLang="fr-FR" sz="1865" b="1" dirty="0">
                <a:solidFill>
                  <a:srgbClr val="EEEEEE"/>
                </a:solidFill>
                <a:latin typeface="Times New Roman" pitchFamily="18" charset="0"/>
                <a:cs typeface="Fanan" pitchFamily="2" charset="-78"/>
              </a:rPr>
              <a:t>وخصوها بأسماء اشتهرت بها </a:t>
            </a:r>
            <a:r>
              <a:rPr lang="ar-MA" altLang="fr-FR" sz="1865" b="1" dirty="0">
                <a:solidFill>
                  <a:srgbClr val="EEEEEE"/>
                </a:solidFill>
                <a:latin typeface="Times New Roman" pitchFamily="18" charset="0"/>
                <a:cs typeface="Simplified Arabic" pitchFamily="18" charset="-78"/>
              </a:rPr>
              <a:t> وهي :</a:t>
            </a:r>
            <a:endParaRPr lang="fr-FR" sz="1865" b="1" dirty="0">
              <a:ln w="9525">
                <a:solidFill>
                  <a:schemeClr val="tx1"/>
                </a:solidFill>
              </a:ln>
              <a:solidFill>
                <a:srgbClr val="EEEEEE"/>
              </a:solidFill>
              <a:latin typeface="Simplified Arabic" pitchFamily="18" charset="-78"/>
              <a:cs typeface="+mn-cs"/>
            </a:endParaRPr>
          </a:p>
        </p:txBody>
      </p:sp>
      <p:sp>
        <p:nvSpPr>
          <p:cNvPr id="18" name="Rectangle 19">
            <a:extLst>
              <a:ext uri="{FF2B5EF4-FFF2-40B4-BE49-F238E27FC236}">
                <a16:creationId xmlns:a16="http://schemas.microsoft.com/office/drawing/2014/main" id="{1900CEEB-F559-712E-7813-6D7D77944A9B}"/>
              </a:ext>
            </a:extLst>
          </p:cNvPr>
          <p:cNvSpPr/>
          <p:nvPr/>
        </p:nvSpPr>
        <p:spPr bwMode="auto">
          <a:xfrm>
            <a:off x="6546153" y="-24295"/>
            <a:ext cx="780421" cy="5340364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rtl="1" eaLnBrk="1" hangingPunct="1">
              <a:defRPr/>
            </a:pPr>
            <a:endParaRPr lang="fr-FR" sz="1243" b="1" dirty="0">
              <a:solidFill>
                <a:srgbClr val="0066FF"/>
              </a:solidFill>
              <a:latin typeface="Arial" charset="0"/>
              <a:cs typeface="خط مسعد المغربي" panose="02010000000000000000" pitchFamily="2" charset="-78"/>
            </a:endParaRPr>
          </a:p>
        </p:txBody>
      </p:sp>
      <p:grpSp>
        <p:nvGrpSpPr>
          <p:cNvPr id="19" name="Groupe 78">
            <a:extLst>
              <a:ext uri="{FF2B5EF4-FFF2-40B4-BE49-F238E27FC236}">
                <a16:creationId xmlns:a16="http://schemas.microsoft.com/office/drawing/2014/main" id="{C185C984-A3CA-5D66-CB1B-B95783579907}"/>
              </a:ext>
            </a:extLst>
          </p:cNvPr>
          <p:cNvGrpSpPr>
            <a:grpSpLocks/>
          </p:cNvGrpSpPr>
          <p:nvPr/>
        </p:nvGrpSpPr>
        <p:grpSpPr bwMode="auto">
          <a:xfrm>
            <a:off x="6558044" y="-49330"/>
            <a:ext cx="737485" cy="5395479"/>
            <a:chOff x="8660131" y="-71834"/>
            <a:chExt cx="493716" cy="6972076"/>
          </a:xfrm>
        </p:grpSpPr>
        <p:pic>
          <p:nvPicPr>
            <p:cNvPr id="21" name="Picture 23" descr="726_C">
              <a:extLst>
                <a:ext uri="{FF2B5EF4-FFF2-40B4-BE49-F238E27FC236}">
                  <a16:creationId xmlns:a16="http://schemas.microsoft.com/office/drawing/2014/main" id="{0983199C-9D53-1A0C-8B9C-D8639E0970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60131" y="3378613"/>
              <a:ext cx="493716" cy="3521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23" descr="726_C">
              <a:extLst>
                <a:ext uri="{FF2B5EF4-FFF2-40B4-BE49-F238E27FC236}">
                  <a16:creationId xmlns:a16="http://schemas.microsoft.com/office/drawing/2014/main" id="{A5A699C0-08F9-B6DE-2763-E6DB731C5F3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60131" y="-71834"/>
              <a:ext cx="493716" cy="3521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" name="Rectangle à coins arrondis 26">
            <a:hlinkClick r:id="rId6" action="ppaction://hlinksldjump"/>
            <a:extLst>
              <a:ext uri="{FF2B5EF4-FFF2-40B4-BE49-F238E27FC236}">
                <a16:creationId xmlns:a16="http://schemas.microsoft.com/office/drawing/2014/main" id="{37094C4D-3A33-E3B2-588D-9B7761A69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0054" y="2129285"/>
            <a:ext cx="2343655" cy="515350"/>
          </a:xfrm>
          <a:prstGeom prst="roundRect">
            <a:avLst>
              <a:gd name="adj" fmla="val 16667"/>
            </a:avLst>
          </a:prstGeom>
          <a:blipFill>
            <a:blip r:embed="rId7"/>
            <a:tile tx="0" ty="0" sx="100000" sy="100000" flip="none" algn="tl"/>
          </a:blipFill>
          <a:ln w="3175">
            <a:solidFill>
              <a:srgbClr val="FFFF00"/>
            </a:solidFill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/>
            <a:r>
              <a:rPr lang="ar-M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أولا :</a:t>
            </a:r>
            <a:r>
              <a:rPr lang="ar-MA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 </a:t>
            </a:r>
            <a:r>
              <a:rPr lang="ar-MA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الغـراوان</a:t>
            </a:r>
            <a:endParaRPr lang="fr-F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ultan Medium" pitchFamily="2" charset="-78"/>
            </a:endParaRPr>
          </a:p>
        </p:txBody>
      </p:sp>
      <p:sp>
        <p:nvSpPr>
          <p:cNvPr id="8192" name="Rectangle à coins arrondis 26">
            <a:hlinkClick r:id="rId8" action="ppaction://hlinksldjump"/>
            <a:extLst>
              <a:ext uri="{FF2B5EF4-FFF2-40B4-BE49-F238E27FC236}">
                <a16:creationId xmlns:a16="http://schemas.microsoft.com/office/drawing/2014/main" id="{8A376550-4A07-7509-9236-7FB4D6FF1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0054" y="2869825"/>
            <a:ext cx="2343655" cy="515350"/>
          </a:xfrm>
          <a:prstGeom prst="roundRect">
            <a:avLst>
              <a:gd name="adj" fmla="val 16667"/>
            </a:avLst>
          </a:prstGeom>
          <a:blipFill>
            <a:blip r:embed="rId7"/>
            <a:tile tx="0" ty="0" sx="100000" sy="100000" flip="none" algn="tl"/>
          </a:blipFill>
          <a:ln w="3175">
            <a:solidFill>
              <a:srgbClr val="FFFF00"/>
            </a:solidFill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/>
            <a:r>
              <a:rPr lang="ar-M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ثانيا :</a:t>
            </a:r>
            <a:r>
              <a:rPr lang="ar-MA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 </a:t>
            </a:r>
            <a:r>
              <a:rPr lang="fr-F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 </a:t>
            </a:r>
            <a:r>
              <a:rPr lang="ar-MA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الأكـدريـــة</a:t>
            </a:r>
            <a:endParaRPr lang="fr-F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ultan Medium" pitchFamily="2" charset="-78"/>
            </a:endParaRPr>
          </a:p>
        </p:txBody>
      </p:sp>
      <p:sp>
        <p:nvSpPr>
          <p:cNvPr id="8193" name="Rectangle à coins arrondis 26">
            <a:hlinkClick r:id="rId9" action="ppaction://hlinksldjump"/>
            <a:extLst>
              <a:ext uri="{FF2B5EF4-FFF2-40B4-BE49-F238E27FC236}">
                <a16:creationId xmlns:a16="http://schemas.microsoft.com/office/drawing/2014/main" id="{B524616F-B72B-DA11-1F83-7F1737572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5794" y="3591218"/>
            <a:ext cx="2343655" cy="515350"/>
          </a:xfrm>
          <a:prstGeom prst="roundRect">
            <a:avLst>
              <a:gd name="adj" fmla="val 16667"/>
            </a:avLst>
          </a:prstGeom>
          <a:blipFill>
            <a:blip r:embed="rId7"/>
            <a:tile tx="0" ty="0" sx="100000" sy="100000" flip="none" algn="tl"/>
          </a:blipFill>
          <a:ln w="3175">
            <a:solidFill>
              <a:srgbClr val="FFFF00"/>
            </a:solidFill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/>
            <a:r>
              <a:rPr lang="ar-M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ثالثا :</a:t>
            </a:r>
            <a:r>
              <a:rPr lang="ar-MA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 الـمـالكيـة</a:t>
            </a:r>
            <a:endParaRPr lang="fr-F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ultan Medium" pitchFamily="2" charset="-78"/>
            </a:endParaRPr>
          </a:p>
        </p:txBody>
      </p:sp>
      <p:sp>
        <p:nvSpPr>
          <p:cNvPr id="8194" name="Rectangle à coins arrondis 26">
            <a:hlinkClick r:id="rId10" action="ppaction://hlinksldjump"/>
            <a:extLst>
              <a:ext uri="{FF2B5EF4-FFF2-40B4-BE49-F238E27FC236}">
                <a16:creationId xmlns:a16="http://schemas.microsoft.com/office/drawing/2014/main" id="{DFE33F6A-8376-CC4C-CCE3-47C05DCAE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713" y="2125773"/>
            <a:ext cx="2343655" cy="515350"/>
          </a:xfrm>
          <a:prstGeom prst="roundRect">
            <a:avLst>
              <a:gd name="adj" fmla="val 16667"/>
            </a:avLst>
          </a:prstGeom>
          <a:blipFill>
            <a:blip r:embed="rId7"/>
            <a:tile tx="0" ty="0" sx="100000" sy="100000" flip="none" algn="tl"/>
          </a:blipFill>
          <a:ln w="3175">
            <a:solidFill>
              <a:srgbClr val="FFFF00"/>
            </a:solidFill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/>
            <a:r>
              <a:rPr lang="ar-M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رابعا :</a:t>
            </a:r>
            <a:r>
              <a:rPr lang="ar-MA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 </a:t>
            </a:r>
            <a:r>
              <a:rPr lang="fr-F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 </a:t>
            </a:r>
            <a:r>
              <a:rPr lang="ar-MA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شبه المـالكيـة</a:t>
            </a:r>
            <a:endParaRPr lang="fr-F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ultan Medium" pitchFamily="2" charset="-78"/>
            </a:endParaRPr>
          </a:p>
        </p:txBody>
      </p:sp>
      <p:sp>
        <p:nvSpPr>
          <p:cNvPr id="8196" name="Rectangle à coins arrondis 26">
            <a:hlinkClick r:id="rId11" action="ppaction://hlinksldjump"/>
            <a:extLst>
              <a:ext uri="{FF2B5EF4-FFF2-40B4-BE49-F238E27FC236}">
                <a16:creationId xmlns:a16="http://schemas.microsoft.com/office/drawing/2014/main" id="{59F3B967-AE7B-637F-7594-FAAB3A9DC2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713" y="2866313"/>
            <a:ext cx="2343655" cy="515350"/>
          </a:xfrm>
          <a:prstGeom prst="roundRect">
            <a:avLst>
              <a:gd name="adj" fmla="val 16667"/>
            </a:avLst>
          </a:prstGeom>
          <a:blipFill>
            <a:blip r:embed="rId7"/>
            <a:tile tx="0" ty="0" sx="100000" sy="100000" flip="none" algn="tl"/>
          </a:blipFill>
          <a:ln w="3175">
            <a:solidFill>
              <a:srgbClr val="FFFF00"/>
            </a:solidFill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/>
            <a:r>
              <a:rPr lang="ar-M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خامسا :</a:t>
            </a:r>
            <a:r>
              <a:rPr lang="ar-MA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 </a:t>
            </a:r>
            <a:r>
              <a:rPr lang="fr-F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 </a:t>
            </a:r>
            <a:r>
              <a:rPr lang="ar-MA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المشتـركــة</a:t>
            </a:r>
            <a:endParaRPr lang="fr-F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ultan Medium" pitchFamily="2" charset="-78"/>
            </a:endParaRPr>
          </a:p>
        </p:txBody>
      </p:sp>
      <p:sp>
        <p:nvSpPr>
          <p:cNvPr id="8197" name="Rectangle à coins arrondis 26">
            <a:hlinkClick r:id="rId12" action="ppaction://hlinksldjump"/>
            <a:extLst>
              <a:ext uri="{FF2B5EF4-FFF2-40B4-BE49-F238E27FC236}">
                <a16:creationId xmlns:a16="http://schemas.microsoft.com/office/drawing/2014/main" id="{D945B812-1B19-5FFD-8155-F674F9261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53" y="3587706"/>
            <a:ext cx="2343655" cy="515350"/>
          </a:xfrm>
          <a:prstGeom prst="roundRect">
            <a:avLst>
              <a:gd name="adj" fmla="val 16667"/>
            </a:avLst>
          </a:prstGeom>
          <a:blipFill>
            <a:blip r:embed="rId7"/>
            <a:tile tx="0" ty="0" sx="100000" sy="100000" flip="none" algn="tl"/>
          </a:blipFill>
          <a:ln w="3175">
            <a:solidFill>
              <a:srgbClr val="FFFF00"/>
            </a:solidFill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/>
            <a:r>
              <a:rPr lang="ar-M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سادسا :</a:t>
            </a:r>
            <a:r>
              <a:rPr lang="ar-MA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 الـمـعــادة</a:t>
            </a:r>
            <a:endParaRPr lang="fr-F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ultan Medium" pitchFamily="2" charset="-78"/>
            </a:endParaRPr>
          </a:p>
        </p:txBody>
      </p:sp>
      <p:sp>
        <p:nvSpPr>
          <p:cNvPr id="8198" name="Rectangle à coins arrondis 26">
            <a:hlinkClick r:id="rId13" action="ppaction://hlinksldjump"/>
            <a:extLst>
              <a:ext uri="{FF2B5EF4-FFF2-40B4-BE49-F238E27FC236}">
                <a16:creationId xmlns:a16="http://schemas.microsoft.com/office/drawing/2014/main" id="{0ABEF141-9F6E-7E57-9A4C-909E6E84A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052" y="4436123"/>
            <a:ext cx="4680519" cy="515350"/>
          </a:xfrm>
          <a:prstGeom prst="roundRect">
            <a:avLst>
              <a:gd name="adj" fmla="val 16667"/>
            </a:avLst>
          </a:prstGeom>
          <a:blipFill>
            <a:blip r:embed="rId7"/>
            <a:tile tx="0" ty="0" sx="100000" sy="100000" flip="none" algn="tl"/>
          </a:blipFill>
          <a:ln w="3175">
            <a:solidFill>
              <a:srgbClr val="FFFF00"/>
            </a:solidFill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/>
            <a:r>
              <a:rPr lang="ar-MA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الجدول الجامع للحالات الخاصة وقواعد حسابها</a:t>
            </a:r>
            <a:endParaRPr lang="fr-F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ultan Medium" pitchFamily="2" charset="-78"/>
            </a:endParaRPr>
          </a:p>
        </p:txBody>
      </p:sp>
      <p:sp>
        <p:nvSpPr>
          <p:cNvPr id="2" name="Rectangle à coins arrondis 26">
            <a:hlinkClick r:id="rId14" action="ppaction://hlinksldjump"/>
            <a:extLst>
              <a:ext uri="{FF2B5EF4-FFF2-40B4-BE49-F238E27FC236}">
                <a16:creationId xmlns:a16="http://schemas.microsoft.com/office/drawing/2014/main" id="{50CD4DB5-DBEC-073D-0155-759193301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008" y="143645"/>
            <a:ext cx="5804981" cy="465063"/>
          </a:xfrm>
          <a:prstGeom prst="roundRect">
            <a:avLst>
              <a:gd name="adj" fmla="val 16667"/>
            </a:avLst>
          </a:prstGeom>
          <a:blipFill>
            <a:blip r:embed="rId15"/>
            <a:tile tx="0" ty="0" sx="100000" sy="100000" flip="none" algn="tl"/>
          </a:blipFill>
          <a:ln w="38100">
            <a:solidFill>
              <a:schemeClr val="bg1"/>
            </a:solidFill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/>
            <a:r>
              <a:rPr lang="ar-MA"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محاور المحاضرة</a:t>
            </a:r>
            <a:endParaRPr lang="fr-FR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ultan Medium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00"/>
                            </p:stCondLst>
                            <p:childTnLst>
                              <p:par>
                                <p:cTn id="5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50000">
              <a:srgbClr val="00002F"/>
            </a:gs>
            <a:gs pos="100000">
              <a:srgbClr val="0000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02593BF-4BAA-B071-D229-974D6707DEB7}"/>
              </a:ext>
            </a:extLst>
          </p:cNvPr>
          <p:cNvSpPr/>
          <p:nvPr/>
        </p:nvSpPr>
        <p:spPr>
          <a:xfrm>
            <a:off x="5320680" y="905866"/>
            <a:ext cx="1617517" cy="121409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fr-FR" sz="1709" b="1" dirty="0">
              <a:solidFill>
                <a:srgbClr val="0033CC"/>
              </a:solidFill>
            </a:endParaRPr>
          </a:p>
        </p:txBody>
      </p:sp>
      <p:sp>
        <p:nvSpPr>
          <p:cNvPr id="17" name="Rectangle 58">
            <a:extLst>
              <a:ext uri="{FF2B5EF4-FFF2-40B4-BE49-F238E27FC236}">
                <a16:creationId xmlns:a16="http://schemas.microsoft.com/office/drawing/2014/main" id="{0255EDFC-A336-3DBD-A032-8AE6FA918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0468" y="1804249"/>
            <a:ext cx="559897" cy="2787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554" b="1" dirty="0">
                <a:solidFill>
                  <a:srgbClr val="FFFF00"/>
                </a:solidFill>
                <a:cs typeface="+mn-cs"/>
              </a:rPr>
              <a:t>أب</a:t>
            </a:r>
            <a:endParaRPr lang="fr-FR" sz="1554" b="1" dirty="0">
              <a:solidFill>
                <a:srgbClr val="FFFF00"/>
              </a:solidFill>
              <a:cs typeface="+mn-cs"/>
            </a:endParaRPr>
          </a:p>
        </p:txBody>
      </p:sp>
      <p:sp>
        <p:nvSpPr>
          <p:cNvPr id="18" name="Rectangle 60">
            <a:extLst>
              <a:ext uri="{FF2B5EF4-FFF2-40B4-BE49-F238E27FC236}">
                <a16:creationId xmlns:a16="http://schemas.microsoft.com/office/drawing/2014/main" id="{6871A229-848E-9339-38CF-7F615D21F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0468" y="1515668"/>
            <a:ext cx="559897" cy="2787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554" b="1">
                <a:solidFill>
                  <a:srgbClr val="FFFF00"/>
                </a:solidFill>
                <a:cs typeface="+mn-cs"/>
              </a:rPr>
              <a:t>أم</a:t>
            </a:r>
            <a:endParaRPr lang="fr-FR" sz="1554" b="1">
              <a:solidFill>
                <a:srgbClr val="FFFF00"/>
              </a:solidFill>
              <a:cs typeface="+mn-cs"/>
            </a:endParaRPr>
          </a:p>
        </p:txBody>
      </p:sp>
      <p:sp>
        <p:nvSpPr>
          <p:cNvPr id="19" name="Rectangle 61">
            <a:extLst>
              <a:ext uri="{FF2B5EF4-FFF2-40B4-BE49-F238E27FC236}">
                <a16:creationId xmlns:a16="http://schemas.microsoft.com/office/drawing/2014/main" id="{82099E19-25F5-F22B-1024-C56A83629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0468" y="1224620"/>
            <a:ext cx="559897" cy="278715"/>
          </a:xfrm>
          <a:prstGeom prst="rect">
            <a:avLst/>
          </a:prstGeom>
          <a:solidFill>
            <a:srgbClr val="FFC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554" b="1">
                <a:cs typeface="+mn-cs"/>
              </a:rPr>
              <a:t>زوج</a:t>
            </a:r>
            <a:endParaRPr lang="fr-FR" sz="1554" b="1">
              <a:cs typeface="+mn-cs"/>
            </a:endParaRPr>
          </a:p>
        </p:txBody>
      </p:sp>
      <p:sp>
        <p:nvSpPr>
          <p:cNvPr id="20" name="Rectangle 62">
            <a:extLst>
              <a:ext uri="{FF2B5EF4-FFF2-40B4-BE49-F238E27FC236}">
                <a16:creationId xmlns:a16="http://schemas.microsoft.com/office/drawing/2014/main" id="{C0411E23-D987-DC9A-40DD-4113D6F90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9131" y="1804249"/>
            <a:ext cx="503167" cy="2787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554" b="1">
                <a:solidFill>
                  <a:srgbClr val="FFFF00"/>
                </a:solidFill>
                <a:cs typeface="+mn-cs"/>
              </a:rPr>
              <a:t>ع</a:t>
            </a:r>
            <a:endParaRPr lang="fr-FR" sz="1554" b="1">
              <a:solidFill>
                <a:srgbClr val="FFFF00"/>
              </a:solidFill>
              <a:cs typeface="+mn-cs"/>
            </a:endParaRPr>
          </a:p>
        </p:txBody>
      </p:sp>
      <p:sp>
        <p:nvSpPr>
          <p:cNvPr id="21" name="Rectangle 63">
            <a:extLst>
              <a:ext uri="{FF2B5EF4-FFF2-40B4-BE49-F238E27FC236}">
                <a16:creationId xmlns:a16="http://schemas.microsoft.com/office/drawing/2014/main" id="{3BF2D5FB-AC43-CA10-2282-3F3972E8E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9131" y="1515668"/>
            <a:ext cx="503167" cy="2787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sz="1865" dirty="0">
                <a:solidFill>
                  <a:srgbClr val="FFFF00"/>
                </a:solidFill>
              </a:rPr>
              <a:t>⅓</a:t>
            </a:r>
            <a:endParaRPr lang="en-US" sz="1865" dirty="0">
              <a:solidFill>
                <a:srgbClr val="FFFF00"/>
              </a:solidFill>
            </a:endParaRPr>
          </a:p>
        </p:txBody>
      </p:sp>
      <p:sp>
        <p:nvSpPr>
          <p:cNvPr id="23" name="Rectangle 64">
            <a:extLst>
              <a:ext uri="{FF2B5EF4-FFF2-40B4-BE49-F238E27FC236}">
                <a16:creationId xmlns:a16="http://schemas.microsoft.com/office/drawing/2014/main" id="{72AF91DF-E06B-6BAE-2936-0A54557D5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9131" y="1224620"/>
            <a:ext cx="503167" cy="278715"/>
          </a:xfrm>
          <a:prstGeom prst="rect">
            <a:avLst/>
          </a:prstGeom>
          <a:solidFill>
            <a:srgbClr val="FFC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65"/>
              <a:t>½</a:t>
            </a:r>
            <a:endParaRPr lang="en-US" altLang="fr-FR" sz="1865"/>
          </a:p>
        </p:txBody>
      </p:sp>
      <p:sp>
        <p:nvSpPr>
          <p:cNvPr id="24" name="Rectangle 65">
            <a:extLst>
              <a:ext uri="{FF2B5EF4-FFF2-40B4-BE49-F238E27FC236}">
                <a16:creationId xmlns:a16="http://schemas.microsoft.com/office/drawing/2014/main" id="{96F1096E-43DF-F4CF-BC37-9F68A3726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8294" y="1804248"/>
            <a:ext cx="392174" cy="281182"/>
          </a:xfrm>
          <a:prstGeom prst="rect">
            <a:avLst/>
          </a:prstGeom>
          <a:solidFill>
            <a:srgbClr val="C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554" b="1">
                <a:solidFill>
                  <a:srgbClr val="FFFF00"/>
                </a:solidFill>
                <a:cs typeface="+mn-cs"/>
              </a:rPr>
              <a:t>1</a:t>
            </a:r>
            <a:endParaRPr lang="fr-FR" sz="1554" b="1">
              <a:solidFill>
                <a:srgbClr val="FFFF00"/>
              </a:solidFill>
              <a:cs typeface="+mn-cs"/>
            </a:endParaRPr>
          </a:p>
        </p:txBody>
      </p:sp>
      <p:sp>
        <p:nvSpPr>
          <p:cNvPr id="26" name="Rectangle 66">
            <a:extLst>
              <a:ext uri="{FF2B5EF4-FFF2-40B4-BE49-F238E27FC236}">
                <a16:creationId xmlns:a16="http://schemas.microsoft.com/office/drawing/2014/main" id="{18E91B78-F132-62A5-3CA1-B3B437727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8294" y="1515667"/>
            <a:ext cx="392174" cy="281182"/>
          </a:xfrm>
          <a:prstGeom prst="rect">
            <a:avLst/>
          </a:prstGeom>
          <a:solidFill>
            <a:srgbClr val="C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554" b="1">
                <a:solidFill>
                  <a:srgbClr val="FFFF00"/>
                </a:solidFill>
                <a:cs typeface="+mn-cs"/>
              </a:rPr>
              <a:t>2</a:t>
            </a:r>
            <a:endParaRPr lang="fr-FR" sz="1554" b="1">
              <a:solidFill>
                <a:srgbClr val="FFFF00"/>
              </a:solidFill>
              <a:cs typeface="+mn-cs"/>
            </a:endParaRPr>
          </a:p>
        </p:txBody>
      </p:sp>
      <p:sp>
        <p:nvSpPr>
          <p:cNvPr id="27" name="Rectangle 67">
            <a:extLst>
              <a:ext uri="{FF2B5EF4-FFF2-40B4-BE49-F238E27FC236}">
                <a16:creationId xmlns:a16="http://schemas.microsoft.com/office/drawing/2014/main" id="{C0265031-1CA2-D5DC-4460-42976462D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8294" y="1224620"/>
            <a:ext cx="392174" cy="281182"/>
          </a:xfrm>
          <a:prstGeom prst="rect">
            <a:avLst/>
          </a:prstGeom>
          <a:solidFill>
            <a:srgbClr val="FFC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554" b="1">
                <a:cs typeface="+mn-cs"/>
              </a:rPr>
              <a:t>3</a:t>
            </a:r>
            <a:endParaRPr lang="fr-FR" sz="1554" b="1">
              <a:cs typeface="+mn-cs"/>
            </a:endParaRPr>
          </a:p>
        </p:txBody>
      </p:sp>
      <p:sp>
        <p:nvSpPr>
          <p:cNvPr id="28" name="Rectangle 68">
            <a:extLst>
              <a:ext uri="{FF2B5EF4-FFF2-40B4-BE49-F238E27FC236}">
                <a16:creationId xmlns:a16="http://schemas.microsoft.com/office/drawing/2014/main" id="{935C13CE-2648-5081-E129-E114FFF22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8023" y="1012500"/>
            <a:ext cx="392445" cy="20472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2857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>
                <a:cs typeface="+mn-cs"/>
              </a:rPr>
              <a:t>6</a:t>
            </a:r>
            <a:endParaRPr lang="fr-FR" b="1"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9DBBB11-D16E-A137-5D99-25476AF5C686}"/>
              </a:ext>
            </a:extLst>
          </p:cNvPr>
          <p:cNvSpPr/>
          <p:nvPr/>
        </p:nvSpPr>
        <p:spPr>
          <a:xfrm>
            <a:off x="2727874" y="1012501"/>
            <a:ext cx="2349345" cy="113459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fr-FR" sz="1050" b="1" dirty="0">
              <a:solidFill>
                <a:srgbClr val="0033CC"/>
              </a:solidFill>
              <a:cs typeface="Sultan Medium" pitchFamily="2" charset="-78"/>
            </a:endParaRPr>
          </a:p>
        </p:txBody>
      </p:sp>
      <p:sp>
        <p:nvSpPr>
          <p:cNvPr id="30" name="Rectangle 136">
            <a:extLst>
              <a:ext uri="{FF2B5EF4-FFF2-40B4-BE49-F238E27FC236}">
                <a16:creationId xmlns:a16="http://schemas.microsoft.com/office/drawing/2014/main" id="{556A4625-B83B-2133-69D2-0AFA0E1A6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7874" y="1012500"/>
            <a:ext cx="2349345" cy="276249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ar-MA" altLang="fr-FR" sz="1050" b="1" dirty="0">
                <a:solidFill>
                  <a:srgbClr val="FFFF66"/>
                </a:solidFill>
                <a:cs typeface="Sultan Medium" pitchFamily="2" charset="-78"/>
              </a:rPr>
              <a:t>قارن بين نصيب الأب ونصيب الأم ؟</a:t>
            </a:r>
            <a:endParaRPr lang="fr-FR" altLang="fr-FR" sz="1050" b="1" dirty="0">
              <a:solidFill>
                <a:srgbClr val="FFFF66"/>
              </a:solidFill>
              <a:cs typeface="Sultan Medium" pitchFamily="2" charset="-78"/>
            </a:endParaRPr>
          </a:p>
        </p:txBody>
      </p:sp>
      <p:sp>
        <p:nvSpPr>
          <p:cNvPr id="31" name="Rectangle 137">
            <a:extLst>
              <a:ext uri="{FF2B5EF4-FFF2-40B4-BE49-F238E27FC236}">
                <a16:creationId xmlns:a16="http://schemas.microsoft.com/office/drawing/2014/main" id="{7626A504-4B26-0CEF-6D36-ABB9BA156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7874" y="1287516"/>
            <a:ext cx="2370311" cy="278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MA" altLang="fr-FR" sz="1000" b="1" dirty="0">
                <a:cs typeface="Sultan Medium" pitchFamily="2" charset="-78"/>
              </a:rPr>
              <a:t>- نصيب الأنثى/ الأم ضعف نصيب الذكر/الأب</a:t>
            </a:r>
            <a:endParaRPr lang="fr-FR" altLang="fr-FR" sz="1000" b="1" dirty="0">
              <a:cs typeface="Sultan Medium" pitchFamily="2" charset="-78"/>
            </a:endParaRPr>
          </a:p>
        </p:txBody>
      </p:sp>
      <p:sp>
        <p:nvSpPr>
          <p:cNvPr id="32" name="Rectangle 138">
            <a:extLst>
              <a:ext uri="{FF2B5EF4-FFF2-40B4-BE49-F238E27FC236}">
                <a16:creationId xmlns:a16="http://schemas.microsoft.com/office/drawing/2014/main" id="{CB2CA493-460F-4F43-00CC-F41447A26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7874" y="1551432"/>
            <a:ext cx="2370311" cy="278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MA" altLang="fr-FR" sz="1000" b="1" dirty="0">
                <a:cs typeface="Sultan Medium" pitchFamily="2" charset="-78"/>
              </a:rPr>
              <a:t>- الصحيح : للذكر ضعف نصيب الأنثى</a:t>
            </a:r>
            <a:endParaRPr lang="fr-FR" altLang="fr-FR" sz="1000" b="1" dirty="0">
              <a:cs typeface="Sultan Medium" pitchFamily="2" charset="-78"/>
            </a:endParaRPr>
          </a:p>
        </p:txBody>
      </p:sp>
      <p:sp>
        <p:nvSpPr>
          <p:cNvPr id="33" name="Rectangle 139">
            <a:extLst>
              <a:ext uri="{FF2B5EF4-FFF2-40B4-BE49-F238E27FC236}">
                <a16:creationId xmlns:a16="http://schemas.microsoft.com/office/drawing/2014/main" id="{144D5456-AD64-A144-25BB-1E7647211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7874" y="1832613"/>
            <a:ext cx="2370311" cy="278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MA" altLang="fr-FR" sz="1000" dirty="0">
                <a:cs typeface="Sultan Medium" pitchFamily="2" charset="-78"/>
              </a:rPr>
              <a:t>- فنعطي للأم </a:t>
            </a:r>
            <a:r>
              <a:rPr lang="ar-MA" altLang="fr-FR" sz="1000" dirty="0">
                <a:solidFill>
                  <a:srgbClr val="FF0000"/>
                </a:solidFill>
                <a:cs typeface="Sultan Medium" pitchFamily="2" charset="-78"/>
              </a:rPr>
              <a:t>ثلث الباقي  </a:t>
            </a:r>
            <a:r>
              <a:rPr lang="ar-MA" altLang="fr-FR" sz="1000" dirty="0">
                <a:cs typeface="Sultan Medium" pitchFamily="2" charset="-78"/>
              </a:rPr>
              <a:t>بدل </a:t>
            </a:r>
            <a:r>
              <a:rPr lang="ar-MA" altLang="fr-FR" sz="1000" dirty="0">
                <a:solidFill>
                  <a:srgbClr val="FF0000"/>
                </a:solidFill>
                <a:cs typeface="Sultan Medium" pitchFamily="2" charset="-78"/>
              </a:rPr>
              <a:t>ثلث الكل</a:t>
            </a:r>
            <a:endParaRPr lang="fr-FR" altLang="fr-FR" sz="1000" dirty="0">
              <a:solidFill>
                <a:srgbClr val="FF0000"/>
              </a:solidFill>
              <a:cs typeface="Sultan Medium" pitchFamily="2" charset="-78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B52CDD3-F937-1141-11BD-C05BCEFEDAF4}"/>
              </a:ext>
            </a:extLst>
          </p:cNvPr>
          <p:cNvSpPr/>
          <p:nvPr/>
        </p:nvSpPr>
        <p:spPr>
          <a:xfrm>
            <a:off x="232144" y="950839"/>
            <a:ext cx="2117121" cy="129616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fr-FR" sz="1709" b="1" dirty="0">
              <a:solidFill>
                <a:srgbClr val="0033CC"/>
              </a:solidFill>
            </a:endParaRPr>
          </a:p>
        </p:txBody>
      </p:sp>
      <p:sp>
        <p:nvSpPr>
          <p:cNvPr id="35" name="Rectangle 58">
            <a:extLst>
              <a:ext uri="{FF2B5EF4-FFF2-40B4-BE49-F238E27FC236}">
                <a16:creationId xmlns:a16="http://schemas.microsoft.com/office/drawing/2014/main" id="{D2E7B5FB-6322-5E55-A2B5-30C519501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2447" y="1804249"/>
            <a:ext cx="559897" cy="2787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554" b="1" dirty="0">
                <a:solidFill>
                  <a:srgbClr val="FFFF00"/>
                </a:solidFill>
                <a:cs typeface="+mn-cs"/>
              </a:rPr>
              <a:t>أب</a:t>
            </a:r>
            <a:endParaRPr lang="fr-FR" sz="1554" b="1" dirty="0">
              <a:solidFill>
                <a:srgbClr val="FFFF00"/>
              </a:solidFill>
              <a:cs typeface="+mn-cs"/>
            </a:endParaRPr>
          </a:p>
        </p:txBody>
      </p:sp>
      <p:sp>
        <p:nvSpPr>
          <p:cNvPr id="40" name="Rectangle 60">
            <a:extLst>
              <a:ext uri="{FF2B5EF4-FFF2-40B4-BE49-F238E27FC236}">
                <a16:creationId xmlns:a16="http://schemas.microsoft.com/office/drawing/2014/main" id="{25A9A5C7-7634-690B-1E5A-6353A272E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2447" y="1515668"/>
            <a:ext cx="559897" cy="2787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554" b="1">
                <a:solidFill>
                  <a:srgbClr val="FFFF00"/>
                </a:solidFill>
                <a:cs typeface="+mn-cs"/>
              </a:rPr>
              <a:t>أم</a:t>
            </a:r>
            <a:endParaRPr lang="fr-FR" sz="1554" b="1">
              <a:solidFill>
                <a:srgbClr val="FFFF00"/>
              </a:solidFill>
              <a:cs typeface="+mn-cs"/>
            </a:endParaRPr>
          </a:p>
        </p:txBody>
      </p:sp>
      <p:sp>
        <p:nvSpPr>
          <p:cNvPr id="41" name="Rectangle 61">
            <a:extLst>
              <a:ext uri="{FF2B5EF4-FFF2-40B4-BE49-F238E27FC236}">
                <a16:creationId xmlns:a16="http://schemas.microsoft.com/office/drawing/2014/main" id="{741D5B72-E071-9E34-4661-E287DDAE98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2447" y="1224620"/>
            <a:ext cx="559897" cy="278715"/>
          </a:xfrm>
          <a:prstGeom prst="rect">
            <a:avLst/>
          </a:prstGeom>
          <a:solidFill>
            <a:srgbClr val="FFC000"/>
          </a:solidFill>
          <a:ln w="952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554" b="1">
                <a:cs typeface="+mn-cs"/>
              </a:rPr>
              <a:t>زوج</a:t>
            </a:r>
            <a:endParaRPr lang="fr-FR" sz="1554" b="1">
              <a:cs typeface="+mn-cs"/>
            </a:endParaRPr>
          </a:p>
        </p:txBody>
      </p:sp>
      <p:sp>
        <p:nvSpPr>
          <p:cNvPr id="42" name="Rectangle 64">
            <a:extLst>
              <a:ext uri="{FF2B5EF4-FFF2-40B4-BE49-F238E27FC236}">
                <a16:creationId xmlns:a16="http://schemas.microsoft.com/office/drawing/2014/main" id="{014D9742-52E8-93FA-BFCC-C793E3301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1110" y="1224620"/>
            <a:ext cx="628568" cy="278715"/>
          </a:xfrm>
          <a:prstGeom prst="rect">
            <a:avLst/>
          </a:prstGeom>
          <a:solidFill>
            <a:srgbClr val="FFC000"/>
          </a:solidFill>
          <a:ln w="952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554"/>
              <a:t>½</a:t>
            </a:r>
            <a:endParaRPr lang="en-US" altLang="fr-FR" sz="1554"/>
          </a:p>
        </p:txBody>
      </p:sp>
      <p:sp>
        <p:nvSpPr>
          <p:cNvPr id="43" name="Rectangle 63">
            <a:extLst>
              <a:ext uri="{FF2B5EF4-FFF2-40B4-BE49-F238E27FC236}">
                <a16:creationId xmlns:a16="http://schemas.microsoft.com/office/drawing/2014/main" id="{B1ADEB60-79FB-CD35-4775-E3E867390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344" y="1515668"/>
            <a:ext cx="626440" cy="278715"/>
          </a:xfrm>
          <a:prstGeom prst="rect">
            <a:avLst/>
          </a:prstGeom>
          <a:solidFill>
            <a:srgbClr val="C00000"/>
          </a:solidFill>
          <a:ln w="9525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554">
                <a:solidFill>
                  <a:schemeClr val="bg1">
                    <a:lumMod val="95000"/>
                  </a:schemeClr>
                </a:solidFill>
              </a:rPr>
              <a:t> </a:t>
            </a:r>
            <a:endParaRPr lang="en-US" altLang="fr-FR" sz="1554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3DB3774-D7BB-9FEA-5010-769495E16C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1110" y="1521833"/>
            <a:ext cx="608360" cy="30745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398" dirty="0">
                <a:solidFill>
                  <a:schemeClr val="bg1">
                    <a:lumMod val="95000"/>
                  </a:schemeClr>
                </a:solidFill>
              </a:rPr>
              <a:t>⅓ </a:t>
            </a:r>
            <a:r>
              <a:rPr lang="ar-MA" altLang="fr-FR" sz="932" b="1" dirty="0">
                <a:solidFill>
                  <a:schemeClr val="bg1">
                    <a:lumMod val="95000"/>
                  </a:schemeClr>
                </a:solidFill>
              </a:rPr>
              <a:t>الباقي</a:t>
            </a:r>
            <a:endParaRPr lang="ar-MA" altLang="fr-FR" sz="1243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5" name="Rectangle 62">
            <a:extLst>
              <a:ext uri="{FF2B5EF4-FFF2-40B4-BE49-F238E27FC236}">
                <a16:creationId xmlns:a16="http://schemas.microsoft.com/office/drawing/2014/main" id="{B43EBD67-1745-75B5-AE6A-779AF568A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1110" y="1804249"/>
            <a:ext cx="628568" cy="2787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>
                <a:solidFill>
                  <a:srgbClr val="FFFF00"/>
                </a:solidFill>
                <a:cs typeface="+mn-cs"/>
              </a:rPr>
              <a:t>ع</a:t>
            </a:r>
            <a:endParaRPr lang="fr-FR" b="1">
              <a:solidFill>
                <a:srgbClr val="FFFF00"/>
              </a:solidFill>
              <a:cs typeface="+mn-cs"/>
            </a:endParaRPr>
          </a:p>
        </p:txBody>
      </p:sp>
      <p:sp>
        <p:nvSpPr>
          <p:cNvPr id="46" name="Rectangle 67">
            <a:extLst>
              <a:ext uri="{FF2B5EF4-FFF2-40B4-BE49-F238E27FC236}">
                <a16:creationId xmlns:a16="http://schemas.microsoft.com/office/drawing/2014/main" id="{7860DAC1-2FD7-A4E2-27B9-EB039889F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319" y="1224620"/>
            <a:ext cx="598128" cy="281182"/>
          </a:xfrm>
          <a:prstGeom prst="rect">
            <a:avLst/>
          </a:prstGeom>
          <a:solidFill>
            <a:srgbClr val="FFC000"/>
          </a:solidFill>
          <a:ln w="952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554" b="1">
                <a:cs typeface="+mn-cs"/>
              </a:rPr>
              <a:t>3</a:t>
            </a:r>
            <a:endParaRPr lang="fr-FR" sz="1554" b="1">
              <a:cs typeface="+mn-cs"/>
            </a:endParaRPr>
          </a:p>
        </p:txBody>
      </p:sp>
      <p:sp>
        <p:nvSpPr>
          <p:cNvPr id="47" name="Rectangle 68">
            <a:extLst>
              <a:ext uri="{FF2B5EF4-FFF2-40B4-BE49-F238E27FC236}">
                <a16:creationId xmlns:a16="http://schemas.microsoft.com/office/drawing/2014/main" id="{F0E3845A-7C14-0F22-42AF-BA9DBF1562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319" y="1012500"/>
            <a:ext cx="598128" cy="20472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2857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cs typeface="+mn-cs"/>
              </a:rPr>
              <a:t>6</a:t>
            </a:r>
            <a:endParaRPr lang="fr-FR" b="1" dirty="0">
              <a:cs typeface="+mn-cs"/>
            </a:endParaRPr>
          </a:p>
        </p:txBody>
      </p:sp>
      <p:sp>
        <p:nvSpPr>
          <p:cNvPr id="48" name="Rectangle 65">
            <a:extLst>
              <a:ext uri="{FF2B5EF4-FFF2-40B4-BE49-F238E27FC236}">
                <a16:creationId xmlns:a16="http://schemas.microsoft.com/office/drawing/2014/main" id="{C4DCEB2D-6BB2-5A00-CF12-DD50B57CD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453" y="1804248"/>
            <a:ext cx="299681" cy="28118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554" b="1" dirty="0">
                <a:solidFill>
                  <a:srgbClr val="FFFF00"/>
                </a:solidFill>
                <a:cs typeface="+mn-cs"/>
              </a:rPr>
              <a:t>2</a:t>
            </a:r>
            <a:endParaRPr lang="fr-FR" sz="1554" b="1" dirty="0">
              <a:solidFill>
                <a:srgbClr val="FFFF00"/>
              </a:solidFill>
              <a:cs typeface="+mn-cs"/>
            </a:endParaRPr>
          </a:p>
        </p:txBody>
      </p:sp>
      <p:sp>
        <p:nvSpPr>
          <p:cNvPr id="49" name="Rectangle 66">
            <a:extLst>
              <a:ext uri="{FF2B5EF4-FFF2-40B4-BE49-F238E27FC236}">
                <a16:creationId xmlns:a16="http://schemas.microsoft.com/office/drawing/2014/main" id="{B02DD3B2-9AD8-7638-06B3-BB486150F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453" y="1515667"/>
            <a:ext cx="299681" cy="28118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554" b="1" dirty="0">
                <a:solidFill>
                  <a:srgbClr val="FFFF00"/>
                </a:solidFill>
                <a:cs typeface="+mn-cs"/>
              </a:rPr>
              <a:t>1</a:t>
            </a:r>
            <a:endParaRPr lang="fr-FR" sz="1554" b="1" dirty="0">
              <a:solidFill>
                <a:srgbClr val="FFFF00"/>
              </a:solidFill>
              <a:cs typeface="+mn-cs"/>
            </a:endParaRPr>
          </a:p>
        </p:txBody>
      </p:sp>
      <p:sp>
        <p:nvSpPr>
          <p:cNvPr id="50" name="Rectangle 67">
            <a:extLst>
              <a:ext uri="{FF2B5EF4-FFF2-40B4-BE49-F238E27FC236}">
                <a16:creationId xmlns:a16="http://schemas.microsoft.com/office/drawing/2014/main" id="{8F463A11-240F-31E3-FD54-64DFE5609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766" y="1503335"/>
            <a:ext cx="299681" cy="579629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088" b="1" dirty="0">
                <a:solidFill>
                  <a:schemeClr val="bg1">
                    <a:lumMod val="95000"/>
                  </a:schemeClr>
                </a:solidFill>
                <a:cs typeface="+mn-cs"/>
              </a:rPr>
              <a:t>الباقي</a:t>
            </a:r>
            <a:endParaRPr lang="ar-MA" sz="1243" b="1" dirty="0">
              <a:solidFill>
                <a:schemeClr val="bg1">
                  <a:lumMod val="95000"/>
                </a:schemeClr>
              </a:solidFill>
              <a:cs typeface="+mn-cs"/>
            </a:endParaRPr>
          </a:p>
          <a:p>
            <a:pPr algn="ctr" eaLnBrk="1" hangingPunct="1">
              <a:defRPr/>
            </a:pPr>
            <a:r>
              <a:rPr lang="ar-MA" sz="1243" b="1" dirty="0">
                <a:solidFill>
                  <a:schemeClr val="bg1">
                    <a:lumMod val="95000"/>
                  </a:schemeClr>
                </a:solidFill>
                <a:cs typeface="+mn-cs"/>
              </a:rPr>
              <a:t>3</a:t>
            </a:r>
            <a:endParaRPr lang="fr-FR" sz="1243" b="1" dirty="0">
              <a:solidFill>
                <a:schemeClr val="bg1">
                  <a:lumMod val="95000"/>
                </a:schemeClr>
              </a:solidFill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7605D31-903A-13D6-62B3-BED57C1F504A}"/>
              </a:ext>
            </a:extLst>
          </p:cNvPr>
          <p:cNvSpPr/>
          <p:nvPr/>
        </p:nvSpPr>
        <p:spPr>
          <a:xfrm>
            <a:off x="5320680" y="2460997"/>
            <a:ext cx="1617517" cy="129452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fr-FR" sz="1709" b="1" dirty="0">
              <a:solidFill>
                <a:srgbClr val="0033CC"/>
              </a:solidFill>
            </a:endParaRPr>
          </a:p>
        </p:txBody>
      </p:sp>
      <p:sp>
        <p:nvSpPr>
          <p:cNvPr id="54" name="Rectangle 58">
            <a:extLst>
              <a:ext uri="{FF2B5EF4-FFF2-40B4-BE49-F238E27FC236}">
                <a16:creationId xmlns:a16="http://schemas.microsoft.com/office/drawing/2014/main" id="{44A4919A-2A3D-D414-59DF-CE70A1E53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0468" y="3441045"/>
            <a:ext cx="559897" cy="2787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554" b="1" dirty="0">
                <a:solidFill>
                  <a:srgbClr val="FFFF00"/>
                </a:solidFill>
                <a:cs typeface="+mn-cs"/>
              </a:rPr>
              <a:t>أب</a:t>
            </a:r>
            <a:endParaRPr lang="fr-FR" sz="1554" b="1" dirty="0">
              <a:solidFill>
                <a:srgbClr val="FFFF00"/>
              </a:solidFill>
              <a:cs typeface="+mn-cs"/>
            </a:endParaRPr>
          </a:p>
        </p:txBody>
      </p:sp>
      <p:sp>
        <p:nvSpPr>
          <p:cNvPr id="55" name="Rectangle 60">
            <a:extLst>
              <a:ext uri="{FF2B5EF4-FFF2-40B4-BE49-F238E27FC236}">
                <a16:creationId xmlns:a16="http://schemas.microsoft.com/office/drawing/2014/main" id="{55ADBBC8-CE2D-F2C1-D174-2A7E1F652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0468" y="3152464"/>
            <a:ext cx="559897" cy="2787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554" b="1">
                <a:solidFill>
                  <a:srgbClr val="FFFF00"/>
                </a:solidFill>
                <a:cs typeface="+mn-cs"/>
              </a:rPr>
              <a:t>أم</a:t>
            </a:r>
            <a:endParaRPr lang="fr-FR" sz="1554" b="1">
              <a:solidFill>
                <a:srgbClr val="FFFF00"/>
              </a:solidFill>
              <a:cs typeface="+mn-cs"/>
            </a:endParaRPr>
          </a:p>
        </p:txBody>
      </p:sp>
      <p:sp>
        <p:nvSpPr>
          <p:cNvPr id="56" name="Rectangle 61">
            <a:extLst>
              <a:ext uri="{FF2B5EF4-FFF2-40B4-BE49-F238E27FC236}">
                <a16:creationId xmlns:a16="http://schemas.microsoft.com/office/drawing/2014/main" id="{73080B5D-9EAD-993C-B482-E226AEB8A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0468" y="2861417"/>
            <a:ext cx="559897" cy="278715"/>
          </a:xfrm>
          <a:prstGeom prst="rect">
            <a:avLst/>
          </a:prstGeom>
          <a:solidFill>
            <a:srgbClr val="FFC000"/>
          </a:solidFill>
          <a:ln w="952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554" b="1" dirty="0">
                <a:cs typeface="+mn-cs"/>
              </a:rPr>
              <a:t>زوجة</a:t>
            </a:r>
            <a:endParaRPr lang="fr-FR" sz="1554" b="1" dirty="0">
              <a:cs typeface="+mn-cs"/>
            </a:endParaRPr>
          </a:p>
        </p:txBody>
      </p:sp>
      <p:sp>
        <p:nvSpPr>
          <p:cNvPr id="57" name="Rectangle 62">
            <a:extLst>
              <a:ext uri="{FF2B5EF4-FFF2-40B4-BE49-F238E27FC236}">
                <a16:creationId xmlns:a16="http://schemas.microsoft.com/office/drawing/2014/main" id="{15DD85B0-2567-B1EC-3B45-F4032A94D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9131" y="3441045"/>
            <a:ext cx="503167" cy="2787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554" b="1">
                <a:solidFill>
                  <a:srgbClr val="FFFF00"/>
                </a:solidFill>
                <a:cs typeface="+mn-cs"/>
              </a:rPr>
              <a:t>ع</a:t>
            </a:r>
            <a:endParaRPr lang="fr-FR" sz="1554" b="1">
              <a:solidFill>
                <a:srgbClr val="FFFF00"/>
              </a:solidFill>
              <a:cs typeface="+mn-cs"/>
            </a:endParaRPr>
          </a:p>
        </p:txBody>
      </p:sp>
      <p:sp>
        <p:nvSpPr>
          <p:cNvPr id="58" name="Rectangle 63">
            <a:extLst>
              <a:ext uri="{FF2B5EF4-FFF2-40B4-BE49-F238E27FC236}">
                <a16:creationId xmlns:a16="http://schemas.microsoft.com/office/drawing/2014/main" id="{EB31639D-7149-7968-F291-D94701CC6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9131" y="3152464"/>
            <a:ext cx="503167" cy="2787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sz="1865" dirty="0">
                <a:solidFill>
                  <a:srgbClr val="FFFF00"/>
                </a:solidFill>
              </a:rPr>
              <a:t>⅓</a:t>
            </a:r>
            <a:endParaRPr lang="en-US" sz="1865" dirty="0">
              <a:solidFill>
                <a:srgbClr val="FFFF00"/>
              </a:solidFill>
            </a:endParaRPr>
          </a:p>
        </p:txBody>
      </p:sp>
      <p:sp>
        <p:nvSpPr>
          <p:cNvPr id="59" name="Rectangle 64">
            <a:extLst>
              <a:ext uri="{FF2B5EF4-FFF2-40B4-BE49-F238E27FC236}">
                <a16:creationId xmlns:a16="http://schemas.microsoft.com/office/drawing/2014/main" id="{9C82F3EF-0BE1-7433-D8B9-2F3CE7673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9131" y="2861417"/>
            <a:ext cx="503167" cy="278715"/>
          </a:xfrm>
          <a:prstGeom prst="rect">
            <a:avLst/>
          </a:prstGeom>
          <a:solidFill>
            <a:srgbClr val="FFC000"/>
          </a:solidFill>
          <a:ln w="952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65"/>
              <a:t>¼</a:t>
            </a:r>
            <a:endParaRPr lang="en-US" altLang="fr-FR" sz="1865"/>
          </a:p>
        </p:txBody>
      </p:sp>
      <p:sp>
        <p:nvSpPr>
          <p:cNvPr id="60" name="Rectangle 65">
            <a:extLst>
              <a:ext uri="{FF2B5EF4-FFF2-40B4-BE49-F238E27FC236}">
                <a16:creationId xmlns:a16="http://schemas.microsoft.com/office/drawing/2014/main" id="{B33708CB-2D09-B932-D006-DAD593AD9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8023" y="3441045"/>
            <a:ext cx="392445" cy="281182"/>
          </a:xfrm>
          <a:prstGeom prst="rect">
            <a:avLst/>
          </a:prstGeom>
          <a:solidFill>
            <a:srgbClr val="C00000"/>
          </a:solidFill>
          <a:ln w="9525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554" b="1" dirty="0">
                <a:solidFill>
                  <a:srgbClr val="FFFF00"/>
                </a:solidFill>
                <a:cs typeface="+mn-cs"/>
              </a:rPr>
              <a:t>5</a:t>
            </a:r>
            <a:endParaRPr lang="fr-FR" sz="1554" b="1" dirty="0">
              <a:solidFill>
                <a:srgbClr val="FFFF00"/>
              </a:solidFill>
              <a:cs typeface="+mn-cs"/>
            </a:endParaRPr>
          </a:p>
        </p:txBody>
      </p:sp>
      <p:sp>
        <p:nvSpPr>
          <p:cNvPr id="61" name="Rectangle 66">
            <a:extLst>
              <a:ext uri="{FF2B5EF4-FFF2-40B4-BE49-F238E27FC236}">
                <a16:creationId xmlns:a16="http://schemas.microsoft.com/office/drawing/2014/main" id="{E6AA1602-9277-3EC0-0634-E737F1D3A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8023" y="3152464"/>
            <a:ext cx="392445" cy="281182"/>
          </a:xfrm>
          <a:prstGeom prst="rect">
            <a:avLst/>
          </a:prstGeom>
          <a:solidFill>
            <a:srgbClr val="C00000"/>
          </a:solidFill>
          <a:ln w="9525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554" b="1" dirty="0">
                <a:solidFill>
                  <a:srgbClr val="FFFF00"/>
                </a:solidFill>
                <a:cs typeface="+mn-cs"/>
              </a:rPr>
              <a:t>4</a:t>
            </a:r>
            <a:endParaRPr lang="fr-FR" sz="1554" b="1" dirty="0">
              <a:solidFill>
                <a:srgbClr val="FFFF00"/>
              </a:solidFill>
              <a:cs typeface="+mn-cs"/>
            </a:endParaRPr>
          </a:p>
        </p:txBody>
      </p:sp>
      <p:sp>
        <p:nvSpPr>
          <p:cNvPr id="62" name="Rectangle 67">
            <a:extLst>
              <a:ext uri="{FF2B5EF4-FFF2-40B4-BE49-F238E27FC236}">
                <a16:creationId xmlns:a16="http://schemas.microsoft.com/office/drawing/2014/main" id="{6D1BB981-3136-39E8-A4CE-EABEE024C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8023" y="2861416"/>
            <a:ext cx="392445" cy="281182"/>
          </a:xfrm>
          <a:prstGeom prst="rect">
            <a:avLst/>
          </a:prstGeom>
          <a:solidFill>
            <a:srgbClr val="FFC000"/>
          </a:solidFill>
          <a:ln w="952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554" b="1">
                <a:cs typeface="+mn-cs"/>
              </a:rPr>
              <a:t>3</a:t>
            </a:r>
            <a:endParaRPr lang="fr-FR" sz="1554" b="1">
              <a:cs typeface="+mn-cs"/>
            </a:endParaRPr>
          </a:p>
        </p:txBody>
      </p:sp>
      <p:sp>
        <p:nvSpPr>
          <p:cNvPr id="63" name="Rectangle 68">
            <a:extLst>
              <a:ext uri="{FF2B5EF4-FFF2-40B4-BE49-F238E27FC236}">
                <a16:creationId xmlns:a16="http://schemas.microsoft.com/office/drawing/2014/main" id="{014B14E8-B0E1-520C-EB26-C6C591A1D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8023" y="2649296"/>
            <a:ext cx="392445" cy="20472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2857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cs typeface="+mn-cs"/>
              </a:rPr>
              <a:t>12</a:t>
            </a:r>
            <a:endParaRPr lang="fr-FR" b="1" dirty="0">
              <a:cs typeface="+mn-cs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E21999DF-8FBF-536D-C9A3-369C7A284012}"/>
              </a:ext>
            </a:extLst>
          </p:cNvPr>
          <p:cNvSpPr/>
          <p:nvPr/>
        </p:nvSpPr>
        <p:spPr>
          <a:xfrm>
            <a:off x="2727874" y="2591334"/>
            <a:ext cx="2349345" cy="1133359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fr-FR" sz="1243" b="1" dirty="0">
              <a:solidFill>
                <a:srgbClr val="0033CC"/>
              </a:solidFill>
            </a:endParaRPr>
          </a:p>
        </p:txBody>
      </p:sp>
      <p:sp>
        <p:nvSpPr>
          <p:cNvPr id="65" name="Rectangle 136">
            <a:extLst>
              <a:ext uri="{FF2B5EF4-FFF2-40B4-BE49-F238E27FC236}">
                <a16:creationId xmlns:a16="http://schemas.microsoft.com/office/drawing/2014/main" id="{058D4B67-A397-1436-A532-CE8B27FD3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7874" y="2591333"/>
            <a:ext cx="2349345" cy="276249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ar-MA" altLang="fr-FR" sz="1243" b="1" dirty="0">
                <a:solidFill>
                  <a:srgbClr val="FFFF66"/>
                </a:solidFill>
                <a:cs typeface="Sultan Medium" pitchFamily="2" charset="-78"/>
              </a:rPr>
              <a:t>قارن بين نصيب الأب ونصيب الأم ؟</a:t>
            </a:r>
            <a:endParaRPr lang="fr-FR" altLang="fr-FR" sz="1243" b="1" dirty="0">
              <a:solidFill>
                <a:srgbClr val="FFFF66"/>
              </a:solidFill>
              <a:cs typeface="Sultan Medium" pitchFamily="2" charset="-78"/>
            </a:endParaRPr>
          </a:p>
        </p:txBody>
      </p:sp>
      <p:sp>
        <p:nvSpPr>
          <p:cNvPr id="66" name="Rectangle 137">
            <a:extLst>
              <a:ext uri="{FF2B5EF4-FFF2-40B4-BE49-F238E27FC236}">
                <a16:creationId xmlns:a16="http://schemas.microsoft.com/office/drawing/2014/main" id="{552F43C1-FCE8-3397-01B0-3825AD71B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7874" y="2866350"/>
            <a:ext cx="2370311" cy="278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MA" altLang="fr-FR" sz="1243" b="1" dirty="0">
                <a:cs typeface="Sultan Medium" pitchFamily="2" charset="-78"/>
              </a:rPr>
              <a:t>- نصيب الأنثى</a:t>
            </a:r>
            <a:r>
              <a:rPr lang="ar-MA" altLang="fr-FR" sz="1088" b="1" dirty="0">
                <a:cs typeface="Sultan Medium" pitchFamily="2" charset="-78"/>
              </a:rPr>
              <a:t>/ يقارب نصيب الذكر/الأب</a:t>
            </a:r>
            <a:endParaRPr lang="fr-FR" altLang="fr-FR" sz="1088" b="1" dirty="0">
              <a:cs typeface="Sultan Medium" pitchFamily="2" charset="-78"/>
            </a:endParaRPr>
          </a:p>
        </p:txBody>
      </p:sp>
      <p:sp>
        <p:nvSpPr>
          <p:cNvPr id="67" name="Rectangle 138">
            <a:extLst>
              <a:ext uri="{FF2B5EF4-FFF2-40B4-BE49-F238E27FC236}">
                <a16:creationId xmlns:a16="http://schemas.microsoft.com/office/drawing/2014/main" id="{668CD3DC-4A6D-503E-43DD-5FAFED5E9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7874" y="3130266"/>
            <a:ext cx="2370311" cy="278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MA" altLang="fr-FR" sz="1243" b="1" dirty="0">
                <a:cs typeface="Sultan Medium" pitchFamily="2" charset="-78"/>
              </a:rPr>
              <a:t>- </a:t>
            </a:r>
            <a:r>
              <a:rPr lang="ar-MA" altLang="fr-FR" sz="1243" b="1" dirty="0">
                <a:solidFill>
                  <a:schemeClr val="accent2"/>
                </a:solidFill>
                <a:cs typeface="Sultan Medium" pitchFamily="2" charset="-78"/>
              </a:rPr>
              <a:t>الصحيح</a:t>
            </a:r>
            <a:r>
              <a:rPr lang="ar-MA" altLang="fr-FR" sz="1243" b="1" dirty="0">
                <a:cs typeface="Sultan Medium" pitchFamily="2" charset="-78"/>
              </a:rPr>
              <a:t> : للذكر ضعف نصيب الأنثى</a:t>
            </a:r>
            <a:endParaRPr lang="fr-FR" altLang="fr-FR" sz="1243" b="1" dirty="0">
              <a:cs typeface="Sultan Medium" pitchFamily="2" charset="-78"/>
            </a:endParaRPr>
          </a:p>
        </p:txBody>
      </p:sp>
      <p:sp>
        <p:nvSpPr>
          <p:cNvPr id="68" name="Rectangle 139">
            <a:extLst>
              <a:ext uri="{FF2B5EF4-FFF2-40B4-BE49-F238E27FC236}">
                <a16:creationId xmlns:a16="http://schemas.microsoft.com/office/drawing/2014/main" id="{97357F3B-8967-AF5F-3DCF-EFC50FD1B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7874" y="3411447"/>
            <a:ext cx="2370311" cy="278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MA" altLang="fr-FR" sz="1243" b="1" dirty="0">
                <a:cs typeface="Sultan Medium" pitchFamily="2" charset="-78"/>
              </a:rPr>
              <a:t>- فنعطي </a:t>
            </a:r>
            <a:r>
              <a:rPr lang="ar-MA" altLang="fr-FR" sz="1243" b="1" dirty="0">
                <a:solidFill>
                  <a:schemeClr val="accent2"/>
                </a:solidFill>
                <a:cs typeface="Sultan Medium" pitchFamily="2" charset="-78"/>
              </a:rPr>
              <a:t>للأم</a:t>
            </a:r>
            <a:r>
              <a:rPr lang="ar-MA" altLang="fr-FR" sz="1243" b="1" dirty="0">
                <a:cs typeface="Sultan Medium" pitchFamily="2" charset="-78"/>
              </a:rPr>
              <a:t> </a:t>
            </a:r>
            <a:r>
              <a:rPr lang="ar-MA" altLang="fr-FR" sz="1243" b="1" dirty="0">
                <a:solidFill>
                  <a:srgbClr val="C00000"/>
                </a:solidFill>
                <a:cs typeface="Sultan Medium" pitchFamily="2" charset="-78"/>
              </a:rPr>
              <a:t>ثلث الباقي  </a:t>
            </a:r>
            <a:r>
              <a:rPr lang="ar-MA" altLang="fr-FR" sz="1243" b="1" dirty="0">
                <a:cs typeface="Sultan Medium" pitchFamily="2" charset="-78"/>
              </a:rPr>
              <a:t>بدل </a:t>
            </a:r>
            <a:r>
              <a:rPr lang="ar-MA" altLang="fr-FR" sz="1243" b="1" dirty="0">
                <a:solidFill>
                  <a:srgbClr val="C00000"/>
                </a:solidFill>
                <a:cs typeface="Sultan Medium" pitchFamily="2" charset="-78"/>
              </a:rPr>
              <a:t>ثلث الكل</a:t>
            </a:r>
            <a:endParaRPr lang="fr-FR" altLang="fr-FR" sz="1243" b="1" dirty="0">
              <a:solidFill>
                <a:srgbClr val="C00000"/>
              </a:solidFill>
              <a:cs typeface="Sultan Medium" pitchFamily="2" charset="-78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79588426-0012-4A91-6249-53D52C34CAD9}"/>
              </a:ext>
            </a:extLst>
          </p:cNvPr>
          <p:cNvSpPr/>
          <p:nvPr/>
        </p:nvSpPr>
        <p:spPr>
          <a:xfrm>
            <a:off x="232145" y="2579327"/>
            <a:ext cx="2134386" cy="129452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fr-FR" sz="1709" b="1" dirty="0">
              <a:solidFill>
                <a:srgbClr val="0033CC"/>
              </a:solidFill>
            </a:endParaRPr>
          </a:p>
        </p:txBody>
      </p:sp>
      <p:sp>
        <p:nvSpPr>
          <p:cNvPr id="70" name="Rectangle 58">
            <a:extLst>
              <a:ext uri="{FF2B5EF4-FFF2-40B4-BE49-F238E27FC236}">
                <a16:creationId xmlns:a16="http://schemas.microsoft.com/office/drawing/2014/main" id="{41D2BB71-7424-1E2F-B1AB-3DEC46991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0945" y="3439667"/>
            <a:ext cx="559897" cy="2787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554" b="1" dirty="0">
                <a:solidFill>
                  <a:srgbClr val="FFFF00"/>
                </a:solidFill>
                <a:cs typeface="+mn-cs"/>
              </a:rPr>
              <a:t>أب</a:t>
            </a:r>
            <a:endParaRPr lang="fr-FR" sz="1554" b="1" dirty="0">
              <a:solidFill>
                <a:srgbClr val="FFFF00"/>
              </a:solidFill>
              <a:cs typeface="+mn-cs"/>
            </a:endParaRPr>
          </a:p>
        </p:txBody>
      </p:sp>
      <p:sp>
        <p:nvSpPr>
          <p:cNvPr id="71" name="Rectangle 60">
            <a:extLst>
              <a:ext uri="{FF2B5EF4-FFF2-40B4-BE49-F238E27FC236}">
                <a16:creationId xmlns:a16="http://schemas.microsoft.com/office/drawing/2014/main" id="{84173DBD-5E07-3422-3275-3AC15B6E6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0945" y="3151086"/>
            <a:ext cx="559897" cy="2787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554" b="1">
                <a:solidFill>
                  <a:srgbClr val="FFFF00"/>
                </a:solidFill>
                <a:cs typeface="+mn-cs"/>
              </a:rPr>
              <a:t>أم</a:t>
            </a:r>
            <a:endParaRPr lang="fr-FR" sz="1554" b="1">
              <a:solidFill>
                <a:srgbClr val="FFFF00"/>
              </a:solidFill>
              <a:cs typeface="+mn-cs"/>
            </a:endParaRPr>
          </a:p>
        </p:txBody>
      </p:sp>
      <p:sp>
        <p:nvSpPr>
          <p:cNvPr id="72" name="Rectangle 61">
            <a:extLst>
              <a:ext uri="{FF2B5EF4-FFF2-40B4-BE49-F238E27FC236}">
                <a16:creationId xmlns:a16="http://schemas.microsoft.com/office/drawing/2014/main" id="{4A8BD904-4AB7-59C7-7469-CF01B0753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0945" y="2860039"/>
            <a:ext cx="559897" cy="278715"/>
          </a:xfrm>
          <a:prstGeom prst="rect">
            <a:avLst/>
          </a:prstGeom>
          <a:solidFill>
            <a:srgbClr val="FFC000"/>
          </a:solidFill>
          <a:ln w="952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554" b="1" dirty="0">
                <a:cs typeface="+mn-cs"/>
              </a:rPr>
              <a:t>زوجة</a:t>
            </a:r>
            <a:endParaRPr lang="fr-FR" sz="1554" b="1" dirty="0">
              <a:cs typeface="+mn-cs"/>
            </a:endParaRPr>
          </a:p>
        </p:txBody>
      </p:sp>
      <p:sp>
        <p:nvSpPr>
          <p:cNvPr id="73" name="Rectangle 64">
            <a:extLst>
              <a:ext uri="{FF2B5EF4-FFF2-40B4-BE49-F238E27FC236}">
                <a16:creationId xmlns:a16="http://schemas.microsoft.com/office/drawing/2014/main" id="{98B7401B-BDD0-2415-4D2E-2ACEE798E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9609" y="2860039"/>
            <a:ext cx="627504" cy="278715"/>
          </a:xfrm>
          <a:prstGeom prst="rect">
            <a:avLst/>
          </a:prstGeom>
          <a:solidFill>
            <a:srgbClr val="FFC000"/>
          </a:solidFill>
          <a:ln w="952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554"/>
              <a:t>¼</a:t>
            </a:r>
            <a:endParaRPr lang="en-US" altLang="fr-FR" sz="1554"/>
          </a:p>
        </p:txBody>
      </p:sp>
      <p:sp>
        <p:nvSpPr>
          <p:cNvPr id="74" name="Rectangle 63">
            <a:extLst>
              <a:ext uri="{FF2B5EF4-FFF2-40B4-BE49-F238E27FC236}">
                <a16:creationId xmlns:a16="http://schemas.microsoft.com/office/drawing/2014/main" id="{472719DC-0300-AED9-F234-609FFD88F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0842" y="3151086"/>
            <a:ext cx="626441" cy="278715"/>
          </a:xfrm>
          <a:prstGeom prst="rect">
            <a:avLst/>
          </a:prstGeom>
          <a:solidFill>
            <a:srgbClr val="C00000"/>
          </a:solidFill>
          <a:ln w="9525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554">
                <a:solidFill>
                  <a:srgbClr val="FFFF00"/>
                </a:solidFill>
              </a:rPr>
              <a:t> </a:t>
            </a:r>
            <a:endParaRPr lang="en-US" altLang="fr-FR" sz="1554">
              <a:solidFill>
                <a:srgbClr val="FFFF00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59CA8F7-1AB7-0BF2-41FF-BEF17422C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9610" y="3157252"/>
            <a:ext cx="592405" cy="30745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398" dirty="0">
                <a:solidFill>
                  <a:schemeClr val="bg1">
                    <a:lumMod val="95000"/>
                  </a:schemeClr>
                </a:solidFill>
              </a:rPr>
              <a:t>⅓</a:t>
            </a:r>
            <a:r>
              <a:rPr lang="fr-FR" altLang="fr-FR" sz="1243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ar-MA" altLang="fr-FR" sz="932" b="1" dirty="0">
                <a:solidFill>
                  <a:schemeClr val="bg1">
                    <a:lumMod val="95000"/>
                  </a:schemeClr>
                </a:solidFill>
              </a:rPr>
              <a:t>الباقي</a:t>
            </a:r>
            <a:endParaRPr lang="ar-MA" altLang="fr-FR" sz="1243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6" name="Rectangle 62">
            <a:extLst>
              <a:ext uri="{FF2B5EF4-FFF2-40B4-BE49-F238E27FC236}">
                <a16:creationId xmlns:a16="http://schemas.microsoft.com/office/drawing/2014/main" id="{C1DE1421-DDB7-F19E-9933-30FEB7686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9609" y="3439667"/>
            <a:ext cx="627504" cy="2787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>
                <a:solidFill>
                  <a:srgbClr val="FFFF00"/>
                </a:solidFill>
                <a:cs typeface="+mn-cs"/>
              </a:rPr>
              <a:t>ع</a:t>
            </a:r>
            <a:endParaRPr lang="fr-FR" b="1">
              <a:solidFill>
                <a:srgbClr val="FFFF00"/>
              </a:solidFill>
              <a:cs typeface="+mn-cs"/>
            </a:endParaRPr>
          </a:p>
        </p:txBody>
      </p:sp>
      <p:sp>
        <p:nvSpPr>
          <p:cNvPr id="77" name="Rectangle 67">
            <a:extLst>
              <a:ext uri="{FF2B5EF4-FFF2-40B4-BE49-F238E27FC236}">
                <a16:creationId xmlns:a16="http://schemas.microsoft.com/office/drawing/2014/main" id="{ED979AD9-5F0E-0A49-551D-E14DD89F5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585" y="2860038"/>
            <a:ext cx="599361" cy="281182"/>
          </a:xfrm>
          <a:prstGeom prst="rect">
            <a:avLst/>
          </a:prstGeom>
          <a:solidFill>
            <a:srgbClr val="FFC000"/>
          </a:solidFill>
          <a:ln w="952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554" b="1" dirty="0">
                <a:cs typeface="+mn-cs"/>
              </a:rPr>
              <a:t>1</a:t>
            </a:r>
            <a:endParaRPr lang="fr-FR" sz="1554" b="1" dirty="0">
              <a:cs typeface="+mn-cs"/>
            </a:endParaRPr>
          </a:p>
        </p:txBody>
      </p:sp>
      <p:sp>
        <p:nvSpPr>
          <p:cNvPr id="78" name="Rectangle 68">
            <a:extLst>
              <a:ext uri="{FF2B5EF4-FFF2-40B4-BE49-F238E27FC236}">
                <a16:creationId xmlns:a16="http://schemas.microsoft.com/office/drawing/2014/main" id="{9A7C844D-A5C8-0742-0CB7-80C45A43A9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585" y="2647918"/>
            <a:ext cx="599361" cy="20472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2857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cs typeface="+mn-cs"/>
              </a:rPr>
              <a:t>4</a:t>
            </a:r>
            <a:endParaRPr lang="fr-FR" b="1" dirty="0">
              <a:cs typeface="+mn-cs"/>
            </a:endParaRPr>
          </a:p>
        </p:txBody>
      </p:sp>
      <p:sp>
        <p:nvSpPr>
          <p:cNvPr id="79" name="Rectangle 65">
            <a:extLst>
              <a:ext uri="{FF2B5EF4-FFF2-40B4-BE49-F238E27FC236}">
                <a16:creationId xmlns:a16="http://schemas.microsoft.com/office/drawing/2014/main" id="{4AC62450-9168-70B1-004D-4007504F2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52" y="3439667"/>
            <a:ext cx="298447" cy="28118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sz="1554" b="1" dirty="0">
                <a:solidFill>
                  <a:srgbClr val="FFFF00"/>
                </a:solidFill>
                <a:cs typeface="+mn-cs"/>
              </a:rPr>
              <a:t>2</a:t>
            </a:r>
          </a:p>
        </p:txBody>
      </p:sp>
      <p:sp>
        <p:nvSpPr>
          <p:cNvPr id="80" name="Rectangle 67">
            <a:extLst>
              <a:ext uri="{FF2B5EF4-FFF2-40B4-BE49-F238E27FC236}">
                <a16:creationId xmlns:a16="http://schemas.microsoft.com/office/drawing/2014/main" id="{8A25009A-BE3D-05EF-8DAC-C55E41CD9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265" y="3138753"/>
            <a:ext cx="299680" cy="579629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088" b="1" dirty="0">
                <a:solidFill>
                  <a:schemeClr val="bg1">
                    <a:lumMod val="95000"/>
                  </a:schemeClr>
                </a:solidFill>
                <a:cs typeface="+mn-cs"/>
              </a:rPr>
              <a:t>الباقي</a:t>
            </a:r>
            <a:endParaRPr lang="ar-MA" sz="1243" b="1" dirty="0">
              <a:solidFill>
                <a:schemeClr val="bg1">
                  <a:lumMod val="95000"/>
                </a:schemeClr>
              </a:solidFill>
              <a:cs typeface="+mn-cs"/>
            </a:endParaRPr>
          </a:p>
          <a:p>
            <a:pPr algn="ctr" eaLnBrk="1" hangingPunct="1">
              <a:defRPr/>
            </a:pPr>
            <a:r>
              <a:rPr lang="fr-FR" sz="1243" b="1" dirty="0">
                <a:solidFill>
                  <a:schemeClr val="bg1">
                    <a:lumMod val="95000"/>
                  </a:schemeClr>
                </a:solidFill>
                <a:cs typeface="+mn-cs"/>
              </a:rPr>
              <a:t>3</a:t>
            </a:r>
          </a:p>
        </p:txBody>
      </p:sp>
      <p:sp>
        <p:nvSpPr>
          <p:cNvPr id="81" name="Rectangle 66">
            <a:extLst>
              <a:ext uri="{FF2B5EF4-FFF2-40B4-BE49-F238E27FC236}">
                <a16:creationId xmlns:a16="http://schemas.microsoft.com/office/drawing/2014/main" id="{01007249-760A-3C01-A806-F80F9A884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52" y="3151086"/>
            <a:ext cx="298447" cy="28118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554" b="1" dirty="0">
                <a:solidFill>
                  <a:srgbClr val="FFFF00"/>
                </a:solidFill>
                <a:cs typeface="+mn-cs"/>
              </a:rPr>
              <a:t>1</a:t>
            </a:r>
            <a:endParaRPr lang="fr-FR" sz="1554" b="1" dirty="0">
              <a:solidFill>
                <a:srgbClr val="FFFF00"/>
              </a:solidFill>
              <a:cs typeface="+mn-cs"/>
            </a:endParaRPr>
          </a:p>
        </p:txBody>
      </p:sp>
      <p:sp>
        <p:nvSpPr>
          <p:cNvPr id="82" name="Rectangle 53">
            <a:extLst>
              <a:ext uri="{FF2B5EF4-FFF2-40B4-BE49-F238E27FC236}">
                <a16:creationId xmlns:a16="http://schemas.microsoft.com/office/drawing/2014/main" id="{73F6249C-E310-6F53-BA00-482BD0B3D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580" y="3813732"/>
            <a:ext cx="5220389" cy="236167"/>
          </a:xfrm>
          <a:prstGeom prst="rect">
            <a:avLst/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  <a:defRPr/>
            </a:pPr>
            <a:r>
              <a:rPr lang="ar-MA" altLang="fr-FR" sz="1000" dirty="0">
                <a:latin typeface="Times New Roman" pitchFamily="18" charset="0"/>
                <a:cs typeface="Sultan Medium" pitchFamily="2" charset="-78"/>
              </a:rPr>
              <a:t>سميت </a:t>
            </a:r>
            <a:r>
              <a:rPr lang="ar-MA" altLang="fr-FR" sz="1000" dirty="0" err="1">
                <a:latin typeface="Times New Roman" pitchFamily="18" charset="0"/>
                <a:cs typeface="Sultan Medium" pitchFamily="2" charset="-78"/>
              </a:rPr>
              <a:t>بالغراوين</a:t>
            </a:r>
            <a:r>
              <a:rPr lang="ar-MA" altLang="fr-FR" sz="1000" dirty="0">
                <a:latin typeface="Times New Roman" pitchFamily="18" charset="0"/>
                <a:cs typeface="Sultan Medium" pitchFamily="2" charset="-78"/>
              </a:rPr>
              <a:t> لشهرتهما بين الفرضيين كغرة الفرس</a:t>
            </a:r>
            <a:r>
              <a:rPr lang="fr-FR" altLang="fr-FR" sz="1000" dirty="0">
                <a:latin typeface="Times New Roman" pitchFamily="18" charset="0"/>
                <a:cs typeface="Sultan Medium" pitchFamily="2" charset="-78"/>
              </a:rPr>
              <a:t> .</a:t>
            </a:r>
            <a:endParaRPr lang="fr-FR" altLang="fr-FR" sz="1000" dirty="0">
              <a:cs typeface="Sultan Medium" pitchFamily="2" charset="-78"/>
            </a:endParaRPr>
          </a:p>
        </p:txBody>
      </p:sp>
      <p:pic>
        <p:nvPicPr>
          <p:cNvPr id="83" name="Image 82">
            <a:extLst>
              <a:ext uri="{FF2B5EF4-FFF2-40B4-BE49-F238E27FC236}">
                <a16:creationId xmlns:a16="http://schemas.microsoft.com/office/drawing/2014/main" id="{B9F234B3-A97A-260A-A380-B57A583F93A4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32251" y="3776431"/>
            <a:ext cx="847245" cy="36134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84" name="Rectangle 54">
            <a:extLst>
              <a:ext uri="{FF2B5EF4-FFF2-40B4-BE49-F238E27FC236}">
                <a16:creationId xmlns:a16="http://schemas.microsoft.com/office/drawing/2014/main" id="{42377B57-D006-369D-3C2A-3754A65FD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579" y="4099087"/>
            <a:ext cx="5138047" cy="670478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pPr indent="419332" algn="r" rtl="1" eaLnBrk="1" hangingPunct="1">
              <a:defRPr/>
            </a:pPr>
            <a:r>
              <a:rPr lang="ar-MA" sz="1000" dirty="0">
                <a:latin typeface="Times New Roman" pitchFamily="18" charset="0"/>
                <a:cs typeface="Sultan Medium" pitchFamily="2" charset="-78"/>
              </a:rPr>
              <a:t>في الأصل تستحق </a:t>
            </a:r>
            <a:r>
              <a:rPr lang="ar-MA" sz="1000" dirty="0">
                <a:solidFill>
                  <a:schemeClr val="accent2"/>
                </a:solidFill>
                <a:latin typeface="Times New Roman" pitchFamily="18" charset="0"/>
                <a:cs typeface="Sultan Medium" pitchFamily="2" charset="-78"/>
              </a:rPr>
              <a:t>الأم الثلث</a:t>
            </a:r>
            <a:r>
              <a:rPr lang="fr-FR" sz="1000" dirty="0">
                <a:latin typeface="Times New Roman" pitchFamily="18" charset="0"/>
                <a:cs typeface="Sultan Medium" pitchFamily="2" charset="-78"/>
              </a:rPr>
              <a:t> </a:t>
            </a:r>
            <a:r>
              <a:rPr lang="fr-FR" sz="1000" dirty="0">
                <a:solidFill>
                  <a:srgbClr val="0000FF"/>
                </a:solidFill>
                <a:latin typeface="Times New Roman" pitchFamily="18" charset="0"/>
                <a:cs typeface="Sultan Medium" pitchFamily="2" charset="-78"/>
              </a:rPr>
              <a:t> </a:t>
            </a:r>
            <a:r>
              <a:rPr lang="ar-MA" sz="1000" dirty="0">
                <a:latin typeface="Times New Roman" pitchFamily="18" charset="0"/>
                <a:cs typeface="Sultan Medium" pitchFamily="2" charset="-78"/>
              </a:rPr>
              <a:t>ويرث </a:t>
            </a:r>
            <a:r>
              <a:rPr lang="ar-MA" sz="1000" dirty="0">
                <a:solidFill>
                  <a:schemeClr val="accent2"/>
                </a:solidFill>
                <a:latin typeface="Times New Roman" pitchFamily="18" charset="0"/>
                <a:cs typeface="Sultan Medium" pitchFamily="2" charset="-78"/>
              </a:rPr>
              <a:t>الأب بالتعصيب</a:t>
            </a:r>
            <a:r>
              <a:rPr lang="ar-MA" sz="1000" dirty="0">
                <a:latin typeface="Times New Roman" pitchFamily="18" charset="0"/>
                <a:cs typeface="Sultan Medium" pitchFamily="2" charset="-78"/>
              </a:rPr>
              <a:t> . </a:t>
            </a:r>
          </a:p>
          <a:p>
            <a:pPr indent="419332" algn="r" rtl="1" eaLnBrk="1" hangingPunct="1">
              <a:defRPr/>
            </a:pPr>
            <a:r>
              <a:rPr lang="ar-MA" sz="1000" dirty="0">
                <a:latin typeface="Times New Roman" pitchFamily="18" charset="0"/>
                <a:cs typeface="Sultan Medium" pitchFamily="2" charset="-78"/>
              </a:rPr>
              <a:t>ولزم بهذا </a:t>
            </a:r>
            <a:r>
              <a:rPr lang="ar-MA" sz="1000" dirty="0">
                <a:solidFill>
                  <a:schemeClr val="accent2"/>
                </a:solidFill>
                <a:latin typeface="Times New Roman" pitchFamily="18" charset="0"/>
                <a:cs typeface="Sultan Medium" pitchFamily="2" charset="-78"/>
              </a:rPr>
              <a:t>تفضيل الأنثى على الذكر</a:t>
            </a:r>
            <a:r>
              <a:rPr lang="ar-MA" sz="1000" dirty="0">
                <a:latin typeface="Times New Roman" pitchFamily="18" charset="0"/>
                <a:cs typeface="Sultan Medium" pitchFamily="2" charset="-78"/>
              </a:rPr>
              <a:t> مخالفة لمبدأ التفاضل بين الذكر والأنثى</a:t>
            </a:r>
            <a:r>
              <a:rPr lang="fr-FR" sz="1000" dirty="0">
                <a:latin typeface="Times New Roman" pitchFamily="18" charset="0"/>
                <a:cs typeface="Sultan Medium" pitchFamily="2" charset="-78"/>
              </a:rPr>
              <a:t> .</a:t>
            </a:r>
            <a:endParaRPr lang="en-US" sz="1000" dirty="0">
              <a:latin typeface="Times New Roman" pitchFamily="18" charset="0"/>
              <a:cs typeface="Sultan Medium" pitchFamily="2" charset="-78"/>
            </a:endParaRPr>
          </a:p>
          <a:p>
            <a:pPr algn="just" rtl="1" eaLnBrk="1" hangingPunct="1">
              <a:defRPr/>
            </a:pPr>
            <a:r>
              <a:rPr lang="ar-MA" sz="1000" dirty="0">
                <a:latin typeface="Times New Roman" pitchFamily="18" charset="0"/>
                <a:cs typeface="Sultan Medium" pitchFamily="2" charset="-78"/>
              </a:rPr>
              <a:t>     - فقضي للأم بثلث الباقي ليكون للذكر ضعف حظ الأنثيين. </a:t>
            </a:r>
          </a:p>
          <a:p>
            <a:pPr algn="just" rtl="1" eaLnBrk="1" hangingPunct="1">
              <a:defRPr/>
            </a:pPr>
            <a:r>
              <a:rPr lang="ar-MA" sz="1000" dirty="0">
                <a:latin typeface="Times New Roman" pitchFamily="18" charset="0"/>
                <a:cs typeface="Sultan Medium" pitchFamily="2" charset="-78"/>
              </a:rPr>
              <a:t>     - واستعمل الفرضيون لفظ "</a:t>
            </a:r>
            <a:r>
              <a:rPr lang="ar-MA" sz="1000" dirty="0">
                <a:solidFill>
                  <a:schemeClr val="accent2"/>
                </a:solidFill>
                <a:latin typeface="Times New Roman" pitchFamily="18" charset="0"/>
                <a:cs typeface="Sultan Medium" pitchFamily="2" charset="-78"/>
              </a:rPr>
              <a:t>ثلث الباقي</a:t>
            </a:r>
            <a:r>
              <a:rPr lang="ar-MA" sz="1000" dirty="0">
                <a:latin typeface="Times New Roman" pitchFamily="18" charset="0"/>
                <a:cs typeface="Sultan Medium" pitchFamily="2" charset="-78"/>
              </a:rPr>
              <a:t>" بدل "</a:t>
            </a:r>
            <a:r>
              <a:rPr lang="ar-MA" sz="1000" dirty="0">
                <a:solidFill>
                  <a:schemeClr val="accent2"/>
                </a:solidFill>
                <a:latin typeface="Times New Roman" pitchFamily="18" charset="0"/>
                <a:cs typeface="Sultan Medium" pitchFamily="2" charset="-78"/>
              </a:rPr>
              <a:t>تعصيبها مع الأب مفاضلة</a:t>
            </a:r>
            <a:r>
              <a:rPr lang="ar-MA" sz="1000" dirty="0">
                <a:latin typeface="Times New Roman" pitchFamily="18" charset="0"/>
                <a:cs typeface="Sultan Medium" pitchFamily="2" charset="-78"/>
              </a:rPr>
              <a:t>، تأدبا مع القرآن الذي ورد فيه لفظ الثلث</a:t>
            </a:r>
            <a:r>
              <a:rPr lang="fr-FR" sz="1000" b="1" dirty="0">
                <a:latin typeface="Times New Roman" pitchFamily="18" charset="0"/>
                <a:cs typeface="Simplified Arabic" pitchFamily="2" charset="-78"/>
              </a:rPr>
              <a:t>.</a:t>
            </a:r>
            <a:endParaRPr lang="fr-FR" sz="1000" b="1" dirty="0">
              <a:cs typeface="Simplified Arabic" pitchFamily="2" charset="-78"/>
            </a:endParaRPr>
          </a:p>
        </p:txBody>
      </p:sp>
      <p:pic>
        <p:nvPicPr>
          <p:cNvPr id="85" name="Image 84">
            <a:extLst>
              <a:ext uri="{FF2B5EF4-FFF2-40B4-BE49-F238E27FC236}">
                <a16:creationId xmlns:a16="http://schemas.microsoft.com/office/drawing/2014/main" id="{4C8C6C01-569E-872C-4B3E-3D0ED4C6BEFB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27523" y="4052838"/>
            <a:ext cx="851973" cy="36134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86" name="Rectangle 56">
            <a:extLst>
              <a:ext uri="{FF2B5EF4-FFF2-40B4-BE49-F238E27FC236}">
                <a16:creationId xmlns:a16="http://schemas.microsoft.com/office/drawing/2014/main" id="{56F4D754-2876-B058-7205-EE5489635D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579" y="4794474"/>
            <a:ext cx="5138048" cy="530300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pPr algn="ctr" rtl="1" eaLnBrk="1" hangingPunct="1">
              <a:defRPr/>
            </a:pPr>
            <a:r>
              <a:rPr lang="ar-SA" sz="1000" b="1" u="sng" dirty="0">
                <a:solidFill>
                  <a:srgbClr val="0000FF"/>
                </a:solidFill>
                <a:cs typeface="Simplified Arabic" pitchFamily="2" charset="-78"/>
              </a:rPr>
              <a:t>المادة:  366</a:t>
            </a:r>
            <a:r>
              <a:rPr lang="ar-MA" sz="1000" b="1" u="sng" dirty="0">
                <a:solidFill>
                  <a:srgbClr val="0000FF"/>
                </a:solidFill>
                <a:cs typeface="Simplified Arabic" pitchFamily="2" charset="-78"/>
              </a:rPr>
              <a:t> </a:t>
            </a:r>
            <a:r>
              <a:rPr lang="ar-MA" sz="1000" b="1" dirty="0">
                <a:solidFill>
                  <a:srgbClr val="FF0000"/>
                </a:solidFill>
                <a:cs typeface="Simplified Arabic" pitchFamily="2" charset="-78"/>
              </a:rPr>
              <a:t>(</a:t>
            </a:r>
            <a:r>
              <a:rPr lang="ar-SA" sz="1000" b="1" dirty="0" err="1">
                <a:solidFill>
                  <a:srgbClr val="FF0000"/>
                </a:solidFill>
                <a:cs typeface="Simplified Arabic" pitchFamily="2" charset="-78"/>
              </a:rPr>
              <a:t>مسأل</a:t>
            </a:r>
            <a:r>
              <a:rPr lang="ar-MA" sz="1000" b="1" dirty="0">
                <a:solidFill>
                  <a:srgbClr val="FF0000"/>
                </a:solidFill>
                <a:cs typeface="Simplified Arabic" pitchFamily="2" charset="-78"/>
              </a:rPr>
              <a:t>تا</a:t>
            </a:r>
            <a:r>
              <a:rPr lang="ar-SA" sz="1000" b="1" dirty="0">
                <a:solidFill>
                  <a:srgbClr val="FF0000"/>
                </a:solidFill>
                <a:cs typeface="Simplified Arabic" pitchFamily="2" charset="-78"/>
              </a:rPr>
              <a:t> </a:t>
            </a:r>
            <a:r>
              <a:rPr lang="ar-SA" sz="1000" b="1" dirty="0" err="1">
                <a:solidFill>
                  <a:srgbClr val="FF0000"/>
                </a:solidFill>
                <a:cs typeface="Simplified Arabic" pitchFamily="2" charset="-78"/>
              </a:rPr>
              <a:t>الغراوين</a:t>
            </a:r>
            <a:r>
              <a:rPr lang="ar-MA" sz="1000" b="1" dirty="0">
                <a:solidFill>
                  <a:srgbClr val="FF0000"/>
                </a:solidFill>
                <a:cs typeface="Simplified Arabic" pitchFamily="2" charset="-78"/>
              </a:rPr>
              <a:t>)</a:t>
            </a:r>
          </a:p>
          <a:p>
            <a:pPr indent="558698" algn="r" rtl="1" eaLnBrk="1" hangingPunct="1">
              <a:defRPr/>
            </a:pPr>
            <a:r>
              <a:rPr lang="ar-MA" sz="1000" b="1" u="sng" dirty="0">
                <a:solidFill>
                  <a:srgbClr val="800000"/>
                </a:solidFill>
                <a:cs typeface="Simplified Arabic" pitchFamily="2" charset="-78"/>
              </a:rPr>
              <a:t>إذا اجتمعت زوجة وأبوان</a:t>
            </a:r>
            <a:r>
              <a:rPr lang="ar-MA" sz="1000" b="1" dirty="0">
                <a:cs typeface="Simplified Arabic" pitchFamily="2" charset="-78"/>
              </a:rPr>
              <a:t>: فللزوجة </a:t>
            </a:r>
            <a:r>
              <a:rPr lang="ar-MA" sz="1000" b="1" dirty="0">
                <a:solidFill>
                  <a:schemeClr val="accent2"/>
                </a:solidFill>
                <a:cs typeface="Simplified Arabic" pitchFamily="2" charset="-78"/>
              </a:rPr>
              <a:t>الربع</a:t>
            </a:r>
            <a:r>
              <a:rPr lang="ar-MA" sz="1000" b="1" dirty="0">
                <a:cs typeface="Simplified Arabic" pitchFamily="2" charset="-78"/>
              </a:rPr>
              <a:t>، وللأم </a:t>
            </a:r>
            <a:r>
              <a:rPr lang="ar-MA" sz="1000" b="1" dirty="0">
                <a:solidFill>
                  <a:schemeClr val="accent2"/>
                </a:solidFill>
                <a:cs typeface="Simplified Arabic" pitchFamily="2" charset="-78"/>
              </a:rPr>
              <a:t>ثلث ما بقي</a:t>
            </a:r>
            <a:r>
              <a:rPr lang="ar-MA" sz="1000" b="1" dirty="0">
                <a:cs typeface="Simplified Arabic" pitchFamily="2" charset="-78"/>
              </a:rPr>
              <a:t>؛ وهو الربع، وللأب ما بقي </a:t>
            </a:r>
          </a:p>
          <a:p>
            <a:pPr indent="558698" algn="r" rtl="1" eaLnBrk="1" hangingPunct="1">
              <a:defRPr/>
            </a:pPr>
            <a:r>
              <a:rPr lang="ar-MA" altLang="fr-FR" sz="1000" b="1" u="sng" dirty="0">
                <a:solidFill>
                  <a:srgbClr val="800000"/>
                </a:solidFill>
                <a:cs typeface="Simplified Arabic" pitchFamily="18" charset="-78"/>
              </a:rPr>
              <a:t>فإذا اجتمع  زوج وأبوان</a:t>
            </a:r>
            <a:r>
              <a:rPr lang="ar-MA" altLang="fr-FR" sz="1000" b="1" dirty="0">
                <a:cs typeface="Simplified Arabic" pitchFamily="18" charset="-78"/>
              </a:rPr>
              <a:t>: فللزوج </a:t>
            </a:r>
            <a:r>
              <a:rPr lang="ar-MA" altLang="fr-FR" sz="1000" b="1" dirty="0">
                <a:solidFill>
                  <a:schemeClr val="accent2"/>
                </a:solidFill>
                <a:cs typeface="Simplified Arabic" pitchFamily="18" charset="-78"/>
              </a:rPr>
              <a:t>النصف</a:t>
            </a:r>
            <a:r>
              <a:rPr lang="ar-MA" altLang="fr-FR" sz="1000" b="1" dirty="0">
                <a:cs typeface="Simplified Arabic" pitchFamily="18" charset="-78"/>
              </a:rPr>
              <a:t>، وللأم </a:t>
            </a:r>
            <a:r>
              <a:rPr lang="ar-MA" altLang="fr-FR" sz="1000" b="1" dirty="0">
                <a:solidFill>
                  <a:schemeClr val="accent2"/>
                </a:solidFill>
                <a:cs typeface="Simplified Arabic" pitchFamily="18" charset="-78"/>
              </a:rPr>
              <a:t>ثلث ما بقي</a:t>
            </a:r>
            <a:r>
              <a:rPr lang="ar-MA" altLang="fr-FR" sz="1000" b="1" dirty="0">
                <a:cs typeface="Simplified Arabic" pitchFamily="18" charset="-78"/>
              </a:rPr>
              <a:t>؛ وهو السدس، وما بقي للأب</a:t>
            </a:r>
            <a:r>
              <a:rPr lang="fr-FR" altLang="fr-FR" sz="1000" b="1" dirty="0">
                <a:cs typeface="Simplified Arabic" pitchFamily="18" charset="-78"/>
              </a:rPr>
              <a:t> .</a:t>
            </a:r>
            <a:endParaRPr lang="fr-FR" altLang="fr-FR" sz="1000" b="1" dirty="0">
              <a:latin typeface="Times New Roman" pitchFamily="18" charset="0"/>
              <a:cs typeface="Simplified Arabic" pitchFamily="18" charset="-78"/>
            </a:endParaRPr>
          </a:p>
          <a:p>
            <a:pPr indent="558698" algn="r" rtl="1" eaLnBrk="1" hangingPunct="1">
              <a:defRPr/>
            </a:pPr>
            <a:r>
              <a:rPr lang="ar-MA" sz="1000" b="1" dirty="0">
                <a:cs typeface="Simplified Arabic" pitchFamily="2" charset="-78"/>
              </a:rPr>
              <a:t> </a:t>
            </a:r>
          </a:p>
        </p:txBody>
      </p:sp>
      <p:pic>
        <p:nvPicPr>
          <p:cNvPr id="88" name="Image 87">
            <a:extLst>
              <a:ext uri="{FF2B5EF4-FFF2-40B4-BE49-F238E27FC236}">
                <a16:creationId xmlns:a16="http://schemas.microsoft.com/office/drawing/2014/main" id="{2CC5F5AA-130C-418E-F913-4A8143736342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85486" y="4755216"/>
            <a:ext cx="832270" cy="36134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10394" name="Espace réservé du numéro de diapositive 2">
            <a:extLst>
              <a:ext uri="{FF2B5EF4-FFF2-40B4-BE49-F238E27FC236}">
                <a16:creationId xmlns:a16="http://schemas.microsoft.com/office/drawing/2014/main" id="{280453C4-78CC-4F9D-DCB6-A5E9727E41B5}"/>
              </a:ext>
            </a:extLst>
          </p:cNvPr>
          <p:cNvSpPr txBox="1">
            <a:spLocks/>
          </p:cNvSpPr>
          <p:nvPr/>
        </p:nvSpPr>
        <p:spPr bwMode="auto">
          <a:xfrm>
            <a:off x="6289506" y="273782"/>
            <a:ext cx="591961" cy="256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MA" altLang="fr-FR" sz="932" b="1"/>
              <a:t>- 4 ـ</a:t>
            </a:r>
            <a:endParaRPr lang="fr-FR" altLang="fr-FR" sz="932" b="1"/>
          </a:p>
        </p:txBody>
      </p:sp>
      <p:cxnSp>
        <p:nvCxnSpPr>
          <p:cNvPr id="9" name="رابط مستقيم 8">
            <a:extLst>
              <a:ext uri="{FF2B5EF4-FFF2-40B4-BE49-F238E27FC236}">
                <a16:creationId xmlns:a16="http://schemas.microsoft.com/office/drawing/2014/main" id="{06741343-F49F-CBD8-1BBA-68A8F6EEAF84}"/>
              </a:ext>
            </a:extLst>
          </p:cNvPr>
          <p:cNvCxnSpPr/>
          <p:nvPr/>
        </p:nvCxnSpPr>
        <p:spPr bwMode="auto">
          <a:xfrm flipH="1">
            <a:off x="-1" y="719609"/>
            <a:ext cx="7559675" cy="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>
            <a:extLst>
              <a:ext uri="{FF2B5EF4-FFF2-40B4-BE49-F238E27FC236}">
                <a16:creationId xmlns:a16="http://schemas.microsoft.com/office/drawing/2014/main" id="{FD91E434-6F47-4351-6BFE-826AD4AEE8EB}"/>
              </a:ext>
            </a:extLst>
          </p:cNvPr>
          <p:cNvCxnSpPr/>
          <p:nvPr/>
        </p:nvCxnSpPr>
        <p:spPr bwMode="auto">
          <a:xfrm flipH="1">
            <a:off x="-14141" y="2375793"/>
            <a:ext cx="7559675" cy="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36">
            <a:extLst>
              <a:ext uri="{FF2B5EF4-FFF2-40B4-BE49-F238E27FC236}">
                <a16:creationId xmlns:a16="http://schemas.microsoft.com/office/drawing/2014/main" id="{11EC8776-A92B-833E-6552-C975ED80F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82" y="586381"/>
            <a:ext cx="2168803" cy="276249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ar-MA" altLang="fr-FR" sz="1100" b="1" dirty="0" err="1">
                <a:solidFill>
                  <a:srgbClr val="FFFF66"/>
                </a:solidFill>
                <a:cs typeface="Sultan Medium" pitchFamily="2" charset="-78"/>
              </a:rPr>
              <a:t>الغراوين</a:t>
            </a:r>
            <a:r>
              <a:rPr lang="ar-MA" altLang="fr-FR" sz="1100" b="1" dirty="0">
                <a:solidFill>
                  <a:srgbClr val="FFFF66"/>
                </a:solidFill>
                <a:cs typeface="Sultan Medium" pitchFamily="2" charset="-78"/>
              </a:rPr>
              <a:t> </a:t>
            </a:r>
            <a:r>
              <a:rPr lang="ar-MA" altLang="fr-FR" sz="1100" b="1" dirty="0">
                <a:solidFill>
                  <a:schemeClr val="bg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(1) </a:t>
            </a:r>
            <a:r>
              <a:rPr lang="ar-MA" altLang="fr-FR" sz="1100" b="1" dirty="0">
                <a:solidFill>
                  <a:srgbClr val="FFFF66"/>
                </a:solidFill>
                <a:cs typeface="Sultan Medium" pitchFamily="2" charset="-78"/>
              </a:rPr>
              <a:t>: الــزوج + الأم + الأب</a:t>
            </a:r>
            <a:endParaRPr lang="fr-FR" altLang="fr-FR" sz="1100" b="1" dirty="0">
              <a:solidFill>
                <a:srgbClr val="FFFF66"/>
              </a:solidFill>
              <a:cs typeface="Sultan Medium" pitchFamily="2" charset="-78"/>
            </a:endParaRPr>
          </a:p>
        </p:txBody>
      </p:sp>
      <p:sp>
        <p:nvSpPr>
          <p:cNvPr id="12" name="Rectangle 136">
            <a:extLst>
              <a:ext uri="{FF2B5EF4-FFF2-40B4-BE49-F238E27FC236}">
                <a16:creationId xmlns:a16="http://schemas.microsoft.com/office/drawing/2014/main" id="{F3B0AAF6-8445-0BD9-1F38-01C141A28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145" y="2318981"/>
            <a:ext cx="2168804" cy="276249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ar-MA" altLang="fr-FR" sz="1100" b="1" dirty="0" err="1">
                <a:solidFill>
                  <a:srgbClr val="FFFF66"/>
                </a:solidFill>
                <a:cs typeface="Sultan Medium" pitchFamily="2" charset="-78"/>
              </a:rPr>
              <a:t>الغراوين</a:t>
            </a:r>
            <a:r>
              <a:rPr lang="ar-MA" altLang="fr-FR" sz="1100" b="1" dirty="0">
                <a:solidFill>
                  <a:srgbClr val="FFFF66"/>
                </a:solidFill>
                <a:cs typeface="Sultan Medium" pitchFamily="2" charset="-78"/>
              </a:rPr>
              <a:t> </a:t>
            </a:r>
            <a:r>
              <a:rPr lang="ar-MA" altLang="fr-FR" sz="1100" b="1" dirty="0">
                <a:solidFill>
                  <a:schemeClr val="bg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(1) </a:t>
            </a:r>
            <a:r>
              <a:rPr lang="ar-MA" altLang="fr-FR" sz="1100" b="1" dirty="0">
                <a:solidFill>
                  <a:srgbClr val="FFFF66"/>
                </a:solidFill>
                <a:cs typeface="Sultan Medium" pitchFamily="2" charset="-78"/>
              </a:rPr>
              <a:t>: الزوجـة  + الأم + الأب</a:t>
            </a:r>
            <a:endParaRPr lang="fr-FR" altLang="fr-FR" sz="1100" b="1" dirty="0">
              <a:solidFill>
                <a:srgbClr val="FFFF66"/>
              </a:solidFill>
              <a:cs typeface="Sultan Medium" pitchFamily="2" charset="-78"/>
            </a:endParaRPr>
          </a:p>
        </p:txBody>
      </p:sp>
      <p:sp>
        <p:nvSpPr>
          <p:cNvPr id="38" name="Rectangle à coins arrondis 26">
            <a:hlinkClick r:id="rId9" action="ppaction://hlinksldjump"/>
            <a:extLst>
              <a:ext uri="{FF2B5EF4-FFF2-40B4-BE49-F238E27FC236}">
                <a16:creationId xmlns:a16="http://schemas.microsoft.com/office/drawing/2014/main" id="{BB7CDBC3-D8C0-15C5-B278-ECEE3772A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04" y="62377"/>
            <a:ext cx="7173133" cy="465063"/>
          </a:xfrm>
          <a:prstGeom prst="roundRect">
            <a:avLst>
              <a:gd name="adj" fmla="val 16667"/>
            </a:avLst>
          </a:prstGeom>
          <a:blipFill>
            <a:blip r:embed="rId4"/>
            <a:tile tx="0" ty="0" sx="100000" sy="100000" flip="none" algn="tl"/>
          </a:blipFill>
          <a:ln w="38100">
            <a:solidFill>
              <a:schemeClr val="bg1"/>
            </a:solidFill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/>
            <a:r>
              <a:rPr lang="ar-M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الحالة الأولى  :</a:t>
            </a:r>
            <a:r>
              <a:rPr lang="ar-MA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 </a:t>
            </a:r>
            <a:r>
              <a:rPr lang="ar-MA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الغـــراوان</a:t>
            </a:r>
            <a:endParaRPr lang="fr-F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ultan Medium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9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9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4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8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4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4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5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5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6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6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6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7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5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2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4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8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5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2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5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6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58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 nodeType="clickPar">
                      <p:stCondLst>
                        <p:cond delay="indefinite"/>
                      </p:stCondLst>
                      <p:childTnLst>
                        <p:par>
                          <p:cTn id="2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 nodeType="clickPar">
                      <p:stCondLst>
                        <p:cond delay="indefinite"/>
                      </p:stCondLst>
                      <p:childTnLst>
                        <p:par>
                          <p:cTn id="2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0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 nodeType="clickPar">
                      <p:stCondLst>
                        <p:cond delay="indefinite"/>
                      </p:stCondLst>
                      <p:childTnLst>
                        <p:par>
                          <p:cTn id="2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1000"/>
                            </p:stCondLst>
                            <p:childTnLst>
                              <p:par>
                                <p:cTn id="29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6" grpId="0" animBg="1"/>
      <p:bldP spid="27" grpId="0" animBg="1"/>
      <p:bldP spid="29" grpId="0" animBg="1"/>
      <p:bldP spid="31" grpId="0"/>
      <p:bldP spid="32" grpId="0"/>
      <p:bldP spid="33" grpId="0"/>
      <p:bldP spid="34" grpId="0" animBg="1"/>
      <p:bldP spid="53" grpId="0" animBg="1"/>
      <p:bldP spid="64" grpId="0" animBg="1"/>
      <p:bldP spid="66" grpId="0"/>
      <p:bldP spid="67" grpId="0"/>
      <p:bldP spid="68" grpId="0"/>
      <p:bldP spid="6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50000">
              <a:srgbClr val="00002F"/>
            </a:gs>
            <a:gs pos="100000">
              <a:srgbClr val="0000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7">
            <a:extLst>
              <a:ext uri="{FF2B5EF4-FFF2-40B4-BE49-F238E27FC236}">
                <a16:creationId xmlns:a16="http://schemas.microsoft.com/office/drawing/2014/main" id="{01B7654E-04EA-1CE5-8D21-E981663361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05" y="-24665"/>
            <a:ext cx="7124499" cy="5352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1F71392-3899-7B4D-7F5E-0CC34E128E6F}"/>
              </a:ext>
            </a:extLst>
          </p:cNvPr>
          <p:cNvSpPr/>
          <p:nvPr/>
        </p:nvSpPr>
        <p:spPr>
          <a:xfrm>
            <a:off x="4188044" y="840114"/>
            <a:ext cx="3102863" cy="1209821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fr-FR" sz="1088" b="1" dirty="0">
              <a:solidFill>
                <a:srgbClr val="0033CC"/>
              </a:solidFill>
            </a:endParaRPr>
          </a:p>
        </p:txBody>
      </p:sp>
      <p:sp>
        <p:nvSpPr>
          <p:cNvPr id="5" name="Rectangle 99">
            <a:extLst>
              <a:ext uri="{FF2B5EF4-FFF2-40B4-BE49-F238E27FC236}">
                <a16:creationId xmlns:a16="http://schemas.microsoft.com/office/drawing/2014/main" id="{B5A74B69-BB58-BD34-93EE-200DB0038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6847" y="1848914"/>
            <a:ext cx="900274" cy="281182"/>
          </a:xfrm>
          <a:prstGeom prst="rect">
            <a:avLst/>
          </a:prstGeom>
          <a:solidFill>
            <a:srgbClr val="FFC000"/>
          </a:solidFill>
          <a:ln w="952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sz="1554" b="1">
                <a:solidFill>
                  <a:schemeClr val="accent6">
                    <a:lumMod val="75000"/>
                  </a:schemeClr>
                </a:solidFill>
                <a:cs typeface="Simplified Arabic" pitchFamily="2" charset="-78"/>
              </a:rPr>
              <a:t>جد</a:t>
            </a:r>
            <a:endParaRPr lang="fr-FR" b="1">
              <a:solidFill>
                <a:schemeClr val="accent6">
                  <a:lumMod val="75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6" name="Rectangle 100">
            <a:extLst>
              <a:ext uri="{FF2B5EF4-FFF2-40B4-BE49-F238E27FC236}">
                <a16:creationId xmlns:a16="http://schemas.microsoft.com/office/drawing/2014/main" id="{5FE13F57-D42D-6F91-C831-CA9A19DB83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6847" y="1570199"/>
            <a:ext cx="900274" cy="281182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952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  <a:defRPr/>
            </a:pPr>
            <a:r>
              <a:rPr lang="ar-MA" altLang="fr-FR" sz="1554" b="1">
                <a:solidFill>
                  <a:schemeClr val="accent6">
                    <a:lumMod val="75000"/>
                  </a:schemeClr>
                </a:solidFill>
                <a:cs typeface="Simplified Arabic" pitchFamily="18" charset="-78"/>
              </a:rPr>
              <a:t>أم</a:t>
            </a:r>
            <a:endParaRPr lang="fr-FR" altLang="fr-FR" sz="1554" b="1">
              <a:solidFill>
                <a:schemeClr val="accent6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7" name="Rectangle 101">
            <a:extLst>
              <a:ext uri="{FF2B5EF4-FFF2-40B4-BE49-F238E27FC236}">
                <a16:creationId xmlns:a16="http://schemas.microsoft.com/office/drawing/2014/main" id="{FC617C38-01BC-558B-74C4-D8FF96DA4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6847" y="1290251"/>
            <a:ext cx="900274" cy="281182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952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  <a:defRPr/>
            </a:pPr>
            <a:r>
              <a:rPr lang="ar-MA" altLang="fr-FR" sz="1554" b="1">
                <a:solidFill>
                  <a:schemeClr val="accent6">
                    <a:lumMod val="75000"/>
                  </a:schemeClr>
                </a:solidFill>
                <a:cs typeface="Simplified Arabic" pitchFamily="18" charset="-78"/>
              </a:rPr>
              <a:t>زوج</a:t>
            </a:r>
            <a:endParaRPr lang="fr-FR" altLang="fr-FR" sz="1398" b="1">
              <a:solidFill>
                <a:schemeClr val="accent6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8" name="Rectangle 102">
            <a:extLst>
              <a:ext uri="{FF2B5EF4-FFF2-40B4-BE49-F238E27FC236}">
                <a16:creationId xmlns:a16="http://schemas.microsoft.com/office/drawing/2014/main" id="{16A295B0-9944-6C9A-8C46-186780312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354" y="1572666"/>
            <a:ext cx="838612" cy="278715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952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  <a:defRPr/>
            </a:pPr>
            <a:r>
              <a:rPr lang="fr-FR" sz="1398" b="1" dirty="0"/>
              <a:t>⅓</a:t>
            </a:r>
          </a:p>
        </p:txBody>
      </p:sp>
      <p:sp>
        <p:nvSpPr>
          <p:cNvPr id="9" name="Rectangle 103">
            <a:extLst>
              <a:ext uri="{FF2B5EF4-FFF2-40B4-BE49-F238E27FC236}">
                <a16:creationId xmlns:a16="http://schemas.microsoft.com/office/drawing/2014/main" id="{A0EF6DD3-3C56-0184-5630-30A01431A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354" y="1292718"/>
            <a:ext cx="838612" cy="278715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952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>
              <a:buFontTx/>
              <a:buNone/>
              <a:defRPr/>
            </a:pPr>
            <a:r>
              <a:rPr lang="fr-FR" sz="1398" b="1" dirty="0"/>
              <a:t>½</a:t>
            </a:r>
          </a:p>
        </p:txBody>
      </p:sp>
      <p:sp>
        <p:nvSpPr>
          <p:cNvPr id="10" name="Rectangle 104">
            <a:extLst>
              <a:ext uri="{FF2B5EF4-FFF2-40B4-BE49-F238E27FC236}">
                <a16:creationId xmlns:a16="http://schemas.microsoft.com/office/drawing/2014/main" id="{F325E1E2-DB57-1469-030C-2935590D4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226" y="1572665"/>
            <a:ext cx="673356" cy="281182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952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  <a:defRPr/>
            </a:pPr>
            <a:r>
              <a:rPr lang="ar-MA" altLang="fr-FR" sz="1398" b="1">
                <a:solidFill>
                  <a:schemeClr val="accent6">
                    <a:lumMod val="75000"/>
                  </a:schemeClr>
                </a:solidFill>
                <a:cs typeface="Simplified Arabic" pitchFamily="18" charset="-78"/>
              </a:rPr>
              <a:t>2</a:t>
            </a:r>
            <a:endParaRPr lang="fr-FR" altLang="fr-FR" sz="1398" b="1">
              <a:solidFill>
                <a:schemeClr val="accent6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11" name="Rectangle 105">
            <a:extLst>
              <a:ext uri="{FF2B5EF4-FFF2-40B4-BE49-F238E27FC236}">
                <a16:creationId xmlns:a16="http://schemas.microsoft.com/office/drawing/2014/main" id="{430EB9C4-7861-FAE6-61FE-09E12091EE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226" y="1292718"/>
            <a:ext cx="673356" cy="281182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952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  <a:defRPr/>
            </a:pPr>
            <a:r>
              <a:rPr lang="ar-MA" altLang="fr-FR" sz="1398" b="1">
                <a:solidFill>
                  <a:schemeClr val="accent6">
                    <a:lumMod val="75000"/>
                  </a:schemeClr>
                </a:solidFill>
                <a:cs typeface="Simplified Arabic" pitchFamily="18" charset="-78"/>
              </a:rPr>
              <a:t>3</a:t>
            </a:r>
            <a:endParaRPr lang="fr-FR" altLang="fr-FR" sz="1398" b="1">
              <a:solidFill>
                <a:schemeClr val="accent6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12" name="Rectangle 107">
            <a:extLst>
              <a:ext uri="{FF2B5EF4-FFF2-40B4-BE49-F238E27FC236}">
                <a16:creationId xmlns:a16="http://schemas.microsoft.com/office/drawing/2014/main" id="{14E413B9-C4A7-EDDA-5567-8AE4733F07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6847" y="2141195"/>
            <a:ext cx="900274" cy="281182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r" rtl="1" eaLnBrk="1" hangingPunct="1">
              <a:defRPr/>
            </a:pPr>
            <a:r>
              <a:rPr lang="ar-MA" sz="932" b="1" dirty="0">
                <a:latin typeface="+mj-lt"/>
                <a:cs typeface="Simplified Arabic" pitchFamily="2" charset="-78"/>
              </a:rPr>
              <a:t>أخت</a:t>
            </a:r>
            <a:r>
              <a:rPr lang="ar-MA" sz="932" b="1" dirty="0">
                <a:solidFill>
                  <a:srgbClr val="FF0000"/>
                </a:solidFill>
                <a:latin typeface="+mj-lt"/>
                <a:cs typeface="Simplified Arabic" pitchFamily="2" charset="-78"/>
              </a:rPr>
              <a:t> شقيقة</a:t>
            </a:r>
            <a:r>
              <a:rPr lang="ar-MA" sz="932" b="1" dirty="0">
                <a:latin typeface="+mj-lt"/>
                <a:cs typeface="Simplified Arabic" pitchFamily="2" charset="-78"/>
              </a:rPr>
              <a:t>/</a:t>
            </a:r>
            <a:r>
              <a:rPr lang="ar-MA" sz="932" b="1" dirty="0">
                <a:solidFill>
                  <a:srgbClr val="FF0000"/>
                </a:solidFill>
                <a:latin typeface="+mj-lt"/>
                <a:cs typeface="Simplified Arabic" pitchFamily="2" charset="-78"/>
              </a:rPr>
              <a:t>لأب</a:t>
            </a:r>
            <a:endParaRPr lang="fr-FR" sz="932" b="1" dirty="0">
              <a:solidFill>
                <a:srgbClr val="FF0000"/>
              </a:solidFill>
              <a:latin typeface="+mj-lt"/>
              <a:cs typeface="Simplified Arabic" pitchFamily="2" charset="-78"/>
            </a:endParaRPr>
          </a:p>
        </p:txBody>
      </p:sp>
      <p:sp>
        <p:nvSpPr>
          <p:cNvPr id="14" name="Rectangle 108">
            <a:extLst>
              <a:ext uri="{FF2B5EF4-FFF2-40B4-BE49-F238E27FC236}">
                <a16:creationId xmlns:a16="http://schemas.microsoft.com/office/drawing/2014/main" id="{ADE4D601-BF83-2B8F-2C95-8DDA3E709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354" y="1853848"/>
            <a:ext cx="503167" cy="278715"/>
          </a:xfrm>
          <a:prstGeom prst="rect">
            <a:avLst/>
          </a:prstGeom>
          <a:solidFill>
            <a:srgbClr val="FFFF66"/>
          </a:solidFill>
          <a:ln w="952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  <a:defRPr/>
            </a:pPr>
            <a:r>
              <a:rPr lang="ar-MA" altLang="fr-FR" sz="1398" b="1" dirty="0">
                <a:cs typeface="Simplified Arabic" pitchFamily="18" charset="-78"/>
              </a:rPr>
              <a:t>1/6</a:t>
            </a:r>
            <a:endParaRPr lang="fr-FR" altLang="fr-FR" sz="1398" b="1" dirty="0">
              <a:cs typeface="Simplified Arabic" pitchFamily="18" charset="-78"/>
            </a:endParaRPr>
          </a:p>
        </p:txBody>
      </p:sp>
      <p:sp>
        <p:nvSpPr>
          <p:cNvPr id="15" name="Rectangle 109">
            <a:extLst>
              <a:ext uri="{FF2B5EF4-FFF2-40B4-BE49-F238E27FC236}">
                <a16:creationId xmlns:a16="http://schemas.microsoft.com/office/drawing/2014/main" id="{A0CFE7BF-5DDF-E502-1860-248C6E875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905" y="2141195"/>
            <a:ext cx="336677" cy="281182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  <a:defRPr/>
            </a:pPr>
            <a:r>
              <a:rPr lang="ar-MA" altLang="fr-FR" sz="1398" b="1" dirty="0">
                <a:cs typeface="Simplified Arabic" pitchFamily="18" charset="-78"/>
              </a:rPr>
              <a:t>3</a:t>
            </a:r>
            <a:endParaRPr lang="fr-FR" altLang="fr-FR" sz="1398" b="1" dirty="0">
              <a:cs typeface="Simplified Arabic" pitchFamily="18" charset="-78"/>
            </a:endParaRPr>
          </a:p>
        </p:txBody>
      </p:sp>
      <p:sp>
        <p:nvSpPr>
          <p:cNvPr id="16" name="Rectangle 110">
            <a:extLst>
              <a:ext uri="{FF2B5EF4-FFF2-40B4-BE49-F238E27FC236}">
                <a16:creationId xmlns:a16="http://schemas.microsoft.com/office/drawing/2014/main" id="{CFF0E2A8-A8F5-9C54-2684-F3BDABC10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905" y="1862480"/>
            <a:ext cx="336677" cy="281182"/>
          </a:xfrm>
          <a:prstGeom prst="rect">
            <a:avLst/>
          </a:prstGeom>
          <a:solidFill>
            <a:srgbClr val="FFC000"/>
          </a:solidFill>
          <a:ln w="952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altLang="fr-FR" sz="1554" b="1">
                <a:solidFill>
                  <a:schemeClr val="accent6">
                    <a:lumMod val="75000"/>
                  </a:schemeClr>
                </a:solidFill>
                <a:cs typeface="Simplified Arabic" pitchFamily="2" charset="-78"/>
              </a:rPr>
              <a:t>1</a:t>
            </a:r>
            <a:endParaRPr lang="fr-FR" altLang="fr-FR" sz="1554" b="1">
              <a:solidFill>
                <a:schemeClr val="accent6">
                  <a:lumMod val="75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17" name="Rectangle 111">
            <a:extLst>
              <a:ext uri="{FF2B5EF4-FFF2-40B4-BE49-F238E27FC236}">
                <a16:creationId xmlns:a16="http://schemas.microsoft.com/office/drawing/2014/main" id="{5DFF2FE1-83E0-B2E9-EBAB-86B035FD7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7121" y="2146129"/>
            <a:ext cx="503167" cy="278715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  <a:defRPr/>
            </a:pPr>
            <a:r>
              <a:rPr lang="ar-MA" altLang="fr-FR" sz="1398" b="1">
                <a:cs typeface="Simplified Arabic" pitchFamily="18" charset="-78"/>
              </a:rPr>
              <a:t>1/2</a:t>
            </a:r>
            <a:endParaRPr lang="fr-FR" altLang="fr-FR" sz="1398" b="1">
              <a:cs typeface="Simplified Arabic" pitchFamily="18" charset="-78"/>
            </a:endParaRPr>
          </a:p>
        </p:txBody>
      </p:sp>
      <p:sp>
        <p:nvSpPr>
          <p:cNvPr id="18" name="Rectangle 112">
            <a:extLst>
              <a:ext uri="{FF2B5EF4-FFF2-40B4-BE49-F238E27FC236}">
                <a16:creationId xmlns:a16="http://schemas.microsoft.com/office/drawing/2014/main" id="{AD12FD85-AD4E-BB63-EF37-6351FF39B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94" y="789551"/>
            <a:ext cx="680755" cy="489601"/>
          </a:xfrm>
          <a:prstGeom prst="rect">
            <a:avLst/>
          </a:prstGeom>
          <a:solidFill>
            <a:srgbClr val="FFFF00"/>
          </a:solidFill>
          <a:ln w="12700">
            <a:solidFill>
              <a:srgbClr val="CCFFFF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  <a:defRPr/>
            </a:pPr>
            <a:endParaRPr lang="ar-MA" altLang="fr-FR" sz="1554" b="1" dirty="0"/>
          </a:p>
          <a:p>
            <a:pPr algn="ctr" rtl="1" eaLnBrk="1" hangingPunct="1">
              <a:spcBef>
                <a:spcPct val="0"/>
              </a:spcBef>
              <a:buFontTx/>
              <a:buNone/>
              <a:defRPr/>
            </a:pPr>
            <a:r>
              <a:rPr lang="ar-MA" altLang="fr-FR" sz="1398" b="1" dirty="0"/>
              <a:t>6</a:t>
            </a:r>
            <a:endParaRPr lang="fr-FR" altLang="fr-FR" sz="1398" b="1" dirty="0"/>
          </a:p>
        </p:txBody>
      </p:sp>
      <p:sp>
        <p:nvSpPr>
          <p:cNvPr id="19" name="Rectangle 114">
            <a:extLst>
              <a:ext uri="{FF2B5EF4-FFF2-40B4-BE49-F238E27FC236}">
                <a16:creationId xmlns:a16="http://schemas.microsoft.com/office/drawing/2014/main" id="{AA7D60F4-5DCA-8FFB-0BE9-0847F60E9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926" y="789551"/>
            <a:ext cx="281523" cy="30214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  <a:defRPr/>
            </a:pPr>
            <a:r>
              <a:rPr lang="ar-MA" altLang="fr-FR" sz="2486" b="1" dirty="0"/>
              <a:t>9</a:t>
            </a:r>
            <a:endParaRPr lang="fr-FR" altLang="fr-FR" sz="2486" b="1" dirty="0"/>
          </a:p>
        </p:txBody>
      </p:sp>
      <p:grpSp>
        <p:nvGrpSpPr>
          <p:cNvPr id="2" name="Group 139">
            <a:extLst>
              <a:ext uri="{FF2B5EF4-FFF2-40B4-BE49-F238E27FC236}">
                <a16:creationId xmlns:a16="http://schemas.microsoft.com/office/drawing/2014/main" id="{70C9975F-94ED-359B-54D9-4FEF6FB4F53B}"/>
              </a:ext>
            </a:extLst>
          </p:cNvPr>
          <p:cNvGrpSpPr>
            <a:grpSpLocks/>
          </p:cNvGrpSpPr>
          <p:nvPr/>
        </p:nvGrpSpPr>
        <p:grpSpPr bwMode="auto">
          <a:xfrm>
            <a:off x="919925" y="1848915"/>
            <a:ext cx="339144" cy="570996"/>
            <a:chOff x="1927" y="3059"/>
            <a:chExt cx="412" cy="463"/>
          </a:xfrm>
        </p:grpSpPr>
        <p:grpSp>
          <p:nvGrpSpPr>
            <p:cNvPr id="12393" name="Group 138">
              <a:extLst>
                <a:ext uri="{FF2B5EF4-FFF2-40B4-BE49-F238E27FC236}">
                  <a16:creationId xmlns:a16="http://schemas.microsoft.com/office/drawing/2014/main" id="{903F44A8-F1C2-70D2-CFED-707FD807BA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30" y="3059"/>
              <a:ext cx="409" cy="463"/>
              <a:chOff x="2562" y="3059"/>
              <a:chExt cx="409" cy="463"/>
            </a:xfrm>
          </p:grpSpPr>
          <p:sp>
            <p:nvSpPr>
              <p:cNvPr id="25" name="Rectangle 130">
                <a:extLst>
                  <a:ext uri="{FF2B5EF4-FFF2-40B4-BE49-F238E27FC236}">
                    <a16:creationId xmlns:a16="http://schemas.microsoft.com/office/drawing/2014/main" id="{1FE716BD-1E64-6F3C-9979-A572829E54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9" y="3259"/>
                <a:ext cx="272" cy="91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rtl="1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ar-MA" altLang="fr-FR" sz="1865" b="1">
                    <a:solidFill>
                      <a:schemeClr val="bg1"/>
                    </a:solidFill>
                    <a:cs typeface="Simplified Arabic" pitchFamily="18" charset="-78"/>
                  </a:rPr>
                  <a:t>+</a:t>
                </a:r>
                <a:endParaRPr lang="fr-FR" altLang="fr-FR" sz="1865" b="1">
                  <a:solidFill>
                    <a:schemeClr val="bg1"/>
                  </a:solidFill>
                  <a:cs typeface="Simplified Arabic" pitchFamily="18" charset="-78"/>
                </a:endParaRPr>
              </a:p>
            </p:txBody>
          </p:sp>
          <p:grpSp>
            <p:nvGrpSpPr>
              <p:cNvPr id="12400" name="Group 137">
                <a:extLst>
                  <a:ext uri="{FF2B5EF4-FFF2-40B4-BE49-F238E27FC236}">
                    <a16:creationId xmlns:a16="http://schemas.microsoft.com/office/drawing/2014/main" id="{ECA8E908-6873-E148-B460-9D521B97E3A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62" y="3059"/>
                <a:ext cx="409" cy="463"/>
                <a:chOff x="2562" y="3059"/>
                <a:chExt cx="409" cy="463"/>
              </a:xfrm>
            </p:grpSpPr>
            <p:sp>
              <p:nvSpPr>
                <p:cNvPr id="27" name="Rectangle 134">
                  <a:extLst>
                    <a:ext uri="{FF2B5EF4-FFF2-40B4-BE49-F238E27FC236}">
                      <a16:creationId xmlns:a16="http://schemas.microsoft.com/office/drawing/2014/main" id="{8080E725-2A34-4782-3813-776F90E121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62" y="3294"/>
                  <a:ext cx="409" cy="228"/>
                </a:xfrm>
                <a:prstGeom prst="rect">
                  <a:avLst/>
                </a:prstGeom>
                <a:noFill/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algn="ctr" rtl="1"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ar-MA" altLang="fr-FR" sz="1398" b="1">
                      <a:solidFill>
                        <a:srgbClr val="FFCC00"/>
                      </a:solidFill>
                      <a:cs typeface="Simplified Arabic" pitchFamily="18" charset="-78"/>
                    </a:rPr>
                    <a:t>3</a:t>
                  </a:r>
                  <a:endParaRPr lang="fr-FR" altLang="fr-FR" sz="1398" b="1">
                    <a:solidFill>
                      <a:srgbClr val="FFCC00"/>
                    </a:solidFill>
                    <a:cs typeface="Simplified Arabic" pitchFamily="18" charset="-78"/>
                  </a:endParaRPr>
                </a:p>
              </p:txBody>
            </p:sp>
            <p:sp>
              <p:nvSpPr>
                <p:cNvPr id="28" name="Rectangle 135">
                  <a:extLst>
                    <a:ext uri="{FF2B5EF4-FFF2-40B4-BE49-F238E27FC236}">
                      <a16:creationId xmlns:a16="http://schemas.microsoft.com/office/drawing/2014/main" id="{C3288113-8E78-E627-448E-736C91A19F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62" y="3059"/>
                  <a:ext cx="409" cy="228"/>
                </a:xfrm>
                <a:prstGeom prst="rect">
                  <a:avLst/>
                </a:prstGeom>
                <a:noFill/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algn="ctr" rtl="1"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ar-MA" altLang="fr-FR" sz="1398" b="1">
                      <a:solidFill>
                        <a:srgbClr val="FFCC00"/>
                      </a:solidFill>
                      <a:cs typeface="Simplified Arabic" pitchFamily="18" charset="-78"/>
                    </a:rPr>
                    <a:t>1</a:t>
                  </a:r>
                  <a:endParaRPr lang="fr-FR" altLang="fr-FR" sz="1398" b="1">
                    <a:solidFill>
                      <a:srgbClr val="FFCC00"/>
                    </a:solidFill>
                    <a:cs typeface="Simplified Arabic" pitchFamily="18" charset="-78"/>
                  </a:endParaRPr>
                </a:p>
              </p:txBody>
            </p:sp>
          </p:grpSp>
        </p:grpSp>
        <p:sp>
          <p:nvSpPr>
            <p:cNvPr id="24" name="Rectangle 136">
              <a:extLst>
                <a:ext uri="{FF2B5EF4-FFF2-40B4-BE49-F238E27FC236}">
                  <a16:creationId xmlns:a16="http://schemas.microsoft.com/office/drawing/2014/main" id="{A5CB2906-A9CB-24E5-4B53-C99656ED5F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7" y="3067"/>
              <a:ext cx="409" cy="454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rtl="1" eaLnBrk="1" hangingPunct="1">
                <a:spcBef>
                  <a:spcPct val="0"/>
                </a:spcBef>
                <a:buFontTx/>
                <a:buNone/>
                <a:defRPr/>
              </a:pPr>
              <a:endParaRPr lang="en-US" altLang="fr-FR" sz="1398" b="1">
                <a:solidFill>
                  <a:schemeClr val="bg1"/>
                </a:solidFill>
                <a:cs typeface="Simplified Arabic" pitchFamily="18" charset="-78"/>
              </a:endParaRPr>
            </a:p>
          </p:txBody>
        </p:sp>
      </p:grpSp>
      <p:sp>
        <p:nvSpPr>
          <p:cNvPr id="29" name="Rectangle 146">
            <a:extLst>
              <a:ext uri="{FF2B5EF4-FFF2-40B4-BE49-F238E27FC236}">
                <a16:creationId xmlns:a16="http://schemas.microsoft.com/office/drawing/2014/main" id="{07938378-4F00-416D-D7D8-CF0BC0E38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226" y="1861247"/>
            <a:ext cx="336678" cy="558664"/>
          </a:xfrm>
          <a:prstGeom prst="rect">
            <a:avLst/>
          </a:pr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  <a:defRPr/>
            </a:pPr>
            <a:r>
              <a:rPr lang="ar-MA" altLang="fr-FR" sz="2175" b="1">
                <a:solidFill>
                  <a:schemeClr val="bg1"/>
                </a:solidFill>
                <a:cs typeface="Simplified Arabic" pitchFamily="18" charset="-78"/>
              </a:rPr>
              <a:t>4</a:t>
            </a:r>
            <a:endParaRPr lang="fr-FR" altLang="fr-FR" sz="2175" b="1">
              <a:solidFill>
                <a:schemeClr val="bg1"/>
              </a:solidFill>
              <a:cs typeface="Simplified Arabic" pitchFamily="18" charset="-78"/>
            </a:endParaRPr>
          </a:p>
        </p:txBody>
      </p:sp>
      <p:sp>
        <p:nvSpPr>
          <p:cNvPr id="34" name="Rectangle 153">
            <a:extLst>
              <a:ext uri="{FF2B5EF4-FFF2-40B4-BE49-F238E27FC236}">
                <a16:creationId xmlns:a16="http://schemas.microsoft.com/office/drawing/2014/main" id="{6BEABF2C-71F8-0D0D-A28B-7779291F9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4640" y="915343"/>
            <a:ext cx="3025168" cy="150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MA" altLang="fr-FR" sz="1088" b="1">
                <a:solidFill>
                  <a:srgbClr val="C00000"/>
                </a:solidFill>
                <a:cs typeface="Simplified Arabic" panose="02020603050405020304" pitchFamily="18" charset="-78"/>
              </a:rPr>
              <a:t>1</a:t>
            </a:r>
            <a:r>
              <a:rPr lang="ar-MA" altLang="fr-FR" sz="1088" b="1">
                <a:cs typeface="Simplified Arabic" panose="02020603050405020304" pitchFamily="18" charset="-78"/>
              </a:rPr>
              <a:t> . نفرض </a:t>
            </a:r>
            <a:r>
              <a:rPr lang="ar-MA" altLang="fr-FR" sz="1088" b="1">
                <a:solidFill>
                  <a:srgbClr val="FF0000"/>
                </a:solidFill>
                <a:cs typeface="Simplified Arabic" panose="02020603050405020304" pitchFamily="18" charset="-78"/>
              </a:rPr>
              <a:t>للجد</a:t>
            </a:r>
            <a:r>
              <a:rPr lang="ar-MA" altLang="fr-FR" sz="1088" b="1">
                <a:cs typeface="Simplified Arabic" panose="02020603050405020304" pitchFamily="18" charset="-78"/>
              </a:rPr>
              <a:t> السدس:</a:t>
            </a:r>
            <a:r>
              <a:rPr lang="ar-MA" altLang="fr-FR" sz="1088">
                <a:cs typeface="Simplified Arabic" panose="02020603050405020304" pitchFamily="18" charset="-78"/>
              </a:rPr>
              <a:t> </a:t>
            </a:r>
            <a:r>
              <a:rPr lang="fr-FR" altLang="fr-FR" sz="1088"/>
              <a:t>⅙</a:t>
            </a:r>
            <a:r>
              <a:rPr lang="ar-MA" altLang="fr-FR" sz="1088">
                <a:cs typeface="Simplified Arabic" panose="02020603050405020304" pitchFamily="18" charset="-78"/>
              </a:rPr>
              <a:t>. </a:t>
            </a:r>
            <a:endParaRPr lang="fr-FR" altLang="fr-FR" sz="1088">
              <a:cs typeface="Simplified Arabic" panose="02020603050405020304" pitchFamily="18" charset="-78"/>
            </a:endParaRPr>
          </a:p>
        </p:txBody>
      </p:sp>
      <p:sp>
        <p:nvSpPr>
          <p:cNvPr id="35" name="Rectangle 154">
            <a:extLst>
              <a:ext uri="{FF2B5EF4-FFF2-40B4-BE49-F238E27FC236}">
                <a16:creationId xmlns:a16="http://schemas.microsoft.com/office/drawing/2014/main" id="{54603251-B597-8272-1108-1185ADF06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4372" y="1092931"/>
            <a:ext cx="3005436" cy="143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MA" altLang="fr-FR" sz="1088" b="1">
                <a:solidFill>
                  <a:srgbClr val="C00000"/>
                </a:solidFill>
                <a:cs typeface="Simplified Arabic" panose="02020603050405020304" pitchFamily="18" charset="-78"/>
              </a:rPr>
              <a:t>2 </a:t>
            </a:r>
            <a:r>
              <a:rPr lang="ar-MA" altLang="fr-FR" sz="1088" b="1">
                <a:cs typeface="Simplified Arabic" panose="02020603050405020304" pitchFamily="18" charset="-78"/>
              </a:rPr>
              <a:t>. و نفرض </a:t>
            </a:r>
            <a:r>
              <a:rPr lang="ar-MA" altLang="fr-FR" sz="1088" b="1">
                <a:solidFill>
                  <a:srgbClr val="FF0000"/>
                </a:solidFill>
                <a:cs typeface="Simplified Arabic" panose="02020603050405020304" pitchFamily="18" charset="-78"/>
              </a:rPr>
              <a:t>للأخت</a:t>
            </a:r>
            <a:r>
              <a:rPr lang="ar-MA" altLang="fr-FR" sz="1088" b="1">
                <a:cs typeface="Simplified Arabic" panose="02020603050405020304" pitchFamily="18" charset="-78"/>
              </a:rPr>
              <a:t> النصف ½ .</a:t>
            </a:r>
            <a:endParaRPr lang="fr-FR" altLang="fr-FR" sz="1088" b="1">
              <a:cs typeface="Simplified Arabic" panose="02020603050405020304" pitchFamily="18" charset="-78"/>
            </a:endParaRPr>
          </a:p>
        </p:txBody>
      </p:sp>
      <p:sp>
        <p:nvSpPr>
          <p:cNvPr id="36" name="Rectangle 155">
            <a:extLst>
              <a:ext uri="{FF2B5EF4-FFF2-40B4-BE49-F238E27FC236}">
                <a16:creationId xmlns:a16="http://schemas.microsoft.com/office/drawing/2014/main" id="{F2AFB48D-6A56-116F-395B-26EF9A402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2011" y="1400011"/>
            <a:ext cx="3118895" cy="236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rtl="1" eaLnBrk="1" hangingPunct="1">
              <a:defRPr/>
            </a:pPr>
            <a:r>
              <a:rPr lang="ar-MA" sz="1088" b="1" dirty="0">
                <a:solidFill>
                  <a:srgbClr val="C00000"/>
                </a:solidFill>
              </a:rPr>
              <a:t>4 </a:t>
            </a:r>
            <a:r>
              <a:rPr lang="ar-MA" sz="1088" b="1" dirty="0"/>
              <a:t>.</a:t>
            </a:r>
            <a:r>
              <a:rPr lang="ar-MA" sz="1088" dirty="0"/>
              <a:t> </a:t>
            </a:r>
            <a:r>
              <a:rPr lang="ar-MA" sz="1088" b="1" dirty="0">
                <a:cs typeface="Simplified Arabic" pitchFamily="2" charset="-78"/>
              </a:rPr>
              <a:t>ثم نجمع </a:t>
            </a:r>
            <a:r>
              <a:rPr lang="ar-MA" sz="1088" b="1" dirty="0">
                <a:solidFill>
                  <a:schemeClr val="accent6">
                    <a:lumMod val="75000"/>
                  </a:schemeClr>
                </a:solidFill>
                <a:cs typeface="Simplified Arabic" pitchFamily="2" charset="-78"/>
              </a:rPr>
              <a:t>سهامهما</a:t>
            </a:r>
            <a:r>
              <a:rPr lang="ar-MA" sz="1088" b="1" dirty="0">
                <a:cs typeface="Simplified Arabic" pitchFamily="2" charset="-78"/>
              </a:rPr>
              <a:t> (</a:t>
            </a:r>
            <a:r>
              <a:rPr lang="ar-MA" sz="1088" b="1" u="sng" dirty="0">
                <a:solidFill>
                  <a:srgbClr val="C00000"/>
                </a:solidFill>
                <a:cs typeface="Simplified Arabic" pitchFamily="2" charset="-78"/>
              </a:rPr>
              <a:t>سهم الجد </a:t>
            </a:r>
            <a:r>
              <a:rPr lang="ar-MA" sz="1088" b="1" u="sng" dirty="0">
                <a:cs typeface="Simplified Arabic" pitchFamily="2" charset="-78"/>
              </a:rPr>
              <a:t>:1</a:t>
            </a:r>
            <a:r>
              <a:rPr lang="ar-MA" sz="1088" b="1" dirty="0">
                <a:cs typeface="Simplified Arabic" pitchFamily="2" charset="-78"/>
              </a:rPr>
              <a:t>) + (</a:t>
            </a:r>
            <a:r>
              <a:rPr lang="ar-MA" sz="1088" b="1" u="sng" dirty="0">
                <a:solidFill>
                  <a:srgbClr val="C00000"/>
                </a:solidFill>
                <a:cs typeface="Simplified Arabic" pitchFamily="2" charset="-78"/>
              </a:rPr>
              <a:t>سهم الأخت </a:t>
            </a:r>
            <a:r>
              <a:rPr lang="ar-MA" sz="1088" b="1" u="sng" dirty="0">
                <a:cs typeface="Simplified Arabic" pitchFamily="2" charset="-78"/>
              </a:rPr>
              <a:t>3</a:t>
            </a:r>
            <a:r>
              <a:rPr lang="ar-MA" sz="1088" b="1" dirty="0">
                <a:cs typeface="Simplified Arabic" pitchFamily="2" charset="-78"/>
              </a:rPr>
              <a:t>) = </a:t>
            </a:r>
            <a:r>
              <a:rPr lang="ar-MA" sz="1088" b="1" dirty="0">
                <a:solidFill>
                  <a:srgbClr val="C00000"/>
                </a:solidFill>
                <a:cs typeface="Simplified Arabic" pitchFamily="2" charset="-78"/>
              </a:rPr>
              <a:t>4</a:t>
            </a:r>
            <a:endParaRPr lang="fr-FR" sz="1088" b="1" dirty="0">
              <a:solidFill>
                <a:srgbClr val="C00000"/>
              </a:solidFill>
              <a:cs typeface="Simplified Arabic" pitchFamily="2" charset="-78"/>
            </a:endParaRPr>
          </a:p>
        </p:txBody>
      </p:sp>
      <p:sp>
        <p:nvSpPr>
          <p:cNvPr id="37" name="Rectangle 156">
            <a:extLst>
              <a:ext uri="{FF2B5EF4-FFF2-40B4-BE49-F238E27FC236}">
                <a16:creationId xmlns:a16="http://schemas.microsoft.com/office/drawing/2014/main" id="{486300EF-92AA-A436-AB02-D76A696D1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7377" y="1636795"/>
            <a:ext cx="2593530" cy="135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rtl="1" eaLnBrk="1" hangingPunct="1">
              <a:defRPr/>
            </a:pPr>
            <a:r>
              <a:rPr lang="ar-MA" sz="1088" b="1" dirty="0">
                <a:solidFill>
                  <a:srgbClr val="C00000"/>
                </a:solidFill>
              </a:rPr>
              <a:t>5 </a:t>
            </a:r>
            <a:r>
              <a:rPr lang="ar-MA" sz="1088" b="1" dirty="0"/>
              <a:t>.</a:t>
            </a:r>
            <a:r>
              <a:rPr lang="ar-MA" sz="1088" dirty="0"/>
              <a:t> </a:t>
            </a:r>
            <a:r>
              <a:rPr lang="ar-MA" sz="1088" b="1" dirty="0">
                <a:cs typeface="Simplified Arabic" pitchFamily="2" charset="-78"/>
              </a:rPr>
              <a:t>ثم نقسم </a:t>
            </a:r>
            <a:r>
              <a:rPr lang="ar-MA" sz="1088" b="1" dirty="0">
                <a:solidFill>
                  <a:schemeClr val="accent6">
                    <a:lumMod val="75000"/>
                  </a:schemeClr>
                </a:solidFill>
                <a:cs typeface="Simplified Arabic" pitchFamily="2" charset="-78"/>
              </a:rPr>
              <a:t>مجموع السهام </a:t>
            </a:r>
            <a:r>
              <a:rPr lang="ar-MA" sz="1088" b="1" dirty="0">
                <a:cs typeface="Simplified Arabic" pitchFamily="2" charset="-78"/>
              </a:rPr>
              <a:t>(</a:t>
            </a:r>
            <a:r>
              <a:rPr lang="ar-MA" sz="1088" b="1" dirty="0">
                <a:solidFill>
                  <a:srgbClr val="C00000"/>
                </a:solidFill>
                <a:cs typeface="Simplified Arabic" pitchFamily="2" charset="-78"/>
              </a:rPr>
              <a:t>4</a:t>
            </a:r>
            <a:r>
              <a:rPr lang="ar-MA" sz="1088" b="1" dirty="0">
                <a:cs typeface="Simplified Arabic" pitchFamily="2" charset="-78"/>
              </a:rPr>
              <a:t>) بينهما </a:t>
            </a:r>
            <a:r>
              <a:rPr lang="ar-MA" sz="1088" b="1" dirty="0">
                <a:solidFill>
                  <a:schemeClr val="accent6">
                    <a:lumMod val="75000"/>
                  </a:schemeClr>
                </a:solidFill>
                <a:cs typeface="Simplified Arabic" pitchFamily="2" charset="-78"/>
              </a:rPr>
              <a:t>مفاضلة</a:t>
            </a:r>
            <a:r>
              <a:rPr lang="ar-MA" sz="1088" b="1" dirty="0">
                <a:cs typeface="Simplified Arabic" pitchFamily="2" charset="-78"/>
              </a:rPr>
              <a:t> .</a:t>
            </a:r>
            <a:endParaRPr lang="fr-FR" sz="1088" b="1" dirty="0">
              <a:cs typeface="Simplified Arabic" pitchFamily="2" charset="-78"/>
            </a:endParaRPr>
          </a:p>
        </p:txBody>
      </p:sp>
      <p:pic>
        <p:nvPicPr>
          <p:cNvPr id="12343" name="Image 157">
            <a:extLst>
              <a:ext uri="{FF2B5EF4-FFF2-40B4-BE49-F238E27FC236}">
                <a16:creationId xmlns:a16="http://schemas.microsoft.com/office/drawing/2014/main" id="{DE2838E9-7BBC-C983-5A92-B55B2A97830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659" y="605796"/>
            <a:ext cx="3588764" cy="29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44" name="Espace réservé du numéro de diapositive 2">
            <a:extLst>
              <a:ext uri="{FF2B5EF4-FFF2-40B4-BE49-F238E27FC236}">
                <a16:creationId xmlns:a16="http://schemas.microsoft.com/office/drawing/2014/main" id="{AC84095A-BE79-B980-14CE-ED4059B81F02}"/>
              </a:ext>
            </a:extLst>
          </p:cNvPr>
          <p:cNvSpPr txBox="1">
            <a:spLocks/>
          </p:cNvSpPr>
          <p:nvPr/>
        </p:nvSpPr>
        <p:spPr bwMode="auto">
          <a:xfrm>
            <a:off x="6464628" y="112495"/>
            <a:ext cx="591961" cy="256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4784DFB0-95F1-4A13-B1CE-99D6ABAD0AA3}" type="slidenum">
              <a:rPr lang="fr-FR" altLang="fr-FR" sz="932" b="1"/>
              <a:pPr algn="ct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fr-FR" altLang="fr-FR" sz="932" b="1"/>
          </a:p>
        </p:txBody>
      </p: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B92D1CA3-D7E6-BFAE-F7EC-EAD445AB5B0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977888" y="840114"/>
            <a:ext cx="508100" cy="395874"/>
          </a:xfrm>
          <a:prstGeom prst="straightConnector1">
            <a:avLst/>
          </a:prstGeom>
          <a:noFill/>
          <a:ln w="38100" algn="ctr">
            <a:solidFill>
              <a:srgbClr val="00206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" name="Rectangle 157">
            <a:extLst>
              <a:ext uri="{FF2B5EF4-FFF2-40B4-BE49-F238E27FC236}">
                <a16:creationId xmlns:a16="http://schemas.microsoft.com/office/drawing/2014/main" id="{29C62597-0B0D-4504-9360-2FFB771E0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3710" y="1888378"/>
            <a:ext cx="224452" cy="22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sz="855" b="1" dirty="0">
                <a:solidFill>
                  <a:schemeClr val="accent6">
                    <a:lumMod val="75000"/>
                  </a:schemeClr>
                </a:solidFill>
                <a:cs typeface="Simplified Arabic" pitchFamily="2" charset="-78"/>
              </a:rPr>
              <a:t>(2)</a:t>
            </a:r>
            <a:endParaRPr lang="fr-FR" sz="855" b="1" dirty="0">
              <a:solidFill>
                <a:schemeClr val="accent6">
                  <a:lumMod val="75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59" name="Rectangle 157">
            <a:extLst>
              <a:ext uri="{FF2B5EF4-FFF2-40B4-BE49-F238E27FC236}">
                <a16:creationId xmlns:a16="http://schemas.microsoft.com/office/drawing/2014/main" id="{0CCE08D0-3A48-0721-D18C-CB3AC569B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413" y="2170794"/>
            <a:ext cx="224452" cy="221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sz="855" b="1" dirty="0">
                <a:solidFill>
                  <a:schemeClr val="accent6">
                    <a:lumMod val="75000"/>
                  </a:schemeClr>
                </a:solidFill>
                <a:cs typeface="Simplified Arabic" pitchFamily="2" charset="-78"/>
              </a:rPr>
              <a:t>(1)</a:t>
            </a:r>
            <a:endParaRPr lang="fr-FR" sz="855" b="1" dirty="0">
              <a:solidFill>
                <a:schemeClr val="accent6">
                  <a:lumMod val="75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74" name="Rectangle 131">
            <a:extLst>
              <a:ext uri="{FF2B5EF4-FFF2-40B4-BE49-F238E27FC236}">
                <a16:creationId xmlns:a16="http://schemas.microsoft.com/office/drawing/2014/main" id="{55F4EC11-9695-5464-9731-8D2A4BB16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1522" y="1862481"/>
            <a:ext cx="336677" cy="558663"/>
          </a:xfrm>
          <a:prstGeom prst="rect">
            <a:avLst/>
          </a:pr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  <a:defRPr/>
            </a:pPr>
            <a:r>
              <a:rPr lang="ar-MA" altLang="fr-FR" sz="1398" b="1">
                <a:cs typeface="Simplified Arabic" pitchFamily="18" charset="-78"/>
              </a:rPr>
              <a:t>ع</a:t>
            </a:r>
            <a:endParaRPr lang="fr-FR" altLang="fr-FR" sz="1398" b="1">
              <a:cs typeface="Simplified Arabic" pitchFamily="18" charset="-78"/>
            </a:endParaRPr>
          </a:p>
        </p:txBody>
      </p:sp>
      <p:sp>
        <p:nvSpPr>
          <p:cNvPr id="76" name="Rectangle 157">
            <a:extLst>
              <a:ext uri="{FF2B5EF4-FFF2-40B4-BE49-F238E27FC236}">
                <a16:creationId xmlns:a16="http://schemas.microsoft.com/office/drawing/2014/main" id="{F79DD862-EA7C-9F50-DD70-2B0D907D0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4640" y="1820550"/>
            <a:ext cx="3026401" cy="117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rtl="1" eaLnBrk="1" hangingPunct="1">
              <a:defRPr/>
            </a:pPr>
            <a:r>
              <a:rPr lang="ar-MA" sz="1088" b="1" dirty="0">
                <a:solidFill>
                  <a:srgbClr val="C00000"/>
                </a:solidFill>
              </a:rPr>
              <a:t>6</a:t>
            </a:r>
            <a:r>
              <a:rPr lang="ar-MA" sz="1088" b="1" dirty="0"/>
              <a:t> .</a:t>
            </a:r>
            <a:r>
              <a:rPr lang="ar-MA" sz="1088" dirty="0"/>
              <a:t> </a:t>
            </a:r>
            <a:r>
              <a:rPr lang="ar-MA" sz="1088" b="1" dirty="0">
                <a:cs typeface="Simplified Arabic" pitchFamily="2" charset="-78"/>
              </a:rPr>
              <a:t>نجد انكسارا في سهمهما : </a:t>
            </a:r>
            <a:r>
              <a:rPr lang="ar-MA" sz="1088" b="1" dirty="0">
                <a:solidFill>
                  <a:schemeClr val="accent6">
                    <a:lumMod val="75000"/>
                  </a:schemeClr>
                </a:solidFill>
                <a:cs typeface="Simplified Arabic" pitchFamily="2" charset="-78"/>
              </a:rPr>
              <a:t>السهم </a:t>
            </a:r>
            <a:r>
              <a:rPr lang="ar-MA" sz="1088" b="1" dirty="0">
                <a:cs typeface="Simplified Arabic" pitchFamily="2" charset="-78"/>
              </a:rPr>
              <a:t>(</a:t>
            </a:r>
            <a:r>
              <a:rPr lang="ar-MA" sz="1088" b="1" dirty="0">
                <a:solidFill>
                  <a:srgbClr val="C00000"/>
                </a:solidFill>
                <a:cs typeface="Simplified Arabic" pitchFamily="2" charset="-78"/>
              </a:rPr>
              <a:t>4</a:t>
            </a:r>
            <a:r>
              <a:rPr lang="ar-MA" sz="1088" b="1" dirty="0">
                <a:cs typeface="Simplified Arabic" pitchFamily="2" charset="-78"/>
              </a:rPr>
              <a:t>) و</a:t>
            </a:r>
            <a:r>
              <a:rPr lang="ar-MA" sz="1088" b="1" dirty="0">
                <a:solidFill>
                  <a:schemeClr val="accent6">
                    <a:lumMod val="75000"/>
                  </a:schemeClr>
                </a:solidFill>
                <a:cs typeface="Simplified Arabic" pitchFamily="2" charset="-78"/>
              </a:rPr>
              <a:t> رؤوسهما</a:t>
            </a:r>
            <a:r>
              <a:rPr lang="ar-MA" sz="1088" b="1" dirty="0">
                <a:cs typeface="Simplified Arabic" pitchFamily="2" charset="-78"/>
              </a:rPr>
              <a:t>: </a:t>
            </a:r>
            <a:r>
              <a:rPr lang="ar-MA" sz="1088" b="1" dirty="0">
                <a:solidFill>
                  <a:srgbClr val="C00000"/>
                </a:solidFill>
                <a:cs typeface="Simplified Arabic" pitchFamily="2" charset="-78"/>
              </a:rPr>
              <a:t>(3)</a:t>
            </a:r>
            <a:endParaRPr lang="fr-FR" sz="1088" b="1" dirty="0">
              <a:solidFill>
                <a:srgbClr val="C00000"/>
              </a:solidFill>
              <a:cs typeface="Simplified Arabic" pitchFamily="2" charset="-78"/>
            </a:endParaRPr>
          </a:p>
        </p:txBody>
      </p:sp>
      <p:sp>
        <p:nvSpPr>
          <p:cNvPr id="97" name="Rectangle 129">
            <a:extLst>
              <a:ext uri="{FF2B5EF4-FFF2-40B4-BE49-F238E27FC236}">
                <a16:creationId xmlns:a16="http://schemas.microsoft.com/office/drawing/2014/main" id="{8F79CD9F-3054-3BCA-97D2-133B04F8A6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9192" y="1831648"/>
            <a:ext cx="226918" cy="281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MA" altLang="fr-FR" sz="7458" b="1">
                <a:solidFill>
                  <a:srgbClr val="FFFF00"/>
                </a:solidFill>
                <a:cs typeface="Simplified Arabic" panose="02020603050405020304" pitchFamily="18" charset="-78"/>
              </a:rPr>
              <a:t>.</a:t>
            </a:r>
            <a:endParaRPr lang="fr-FR" altLang="fr-FR" sz="6215" b="1">
              <a:solidFill>
                <a:srgbClr val="FFFF00"/>
              </a:solidFill>
              <a:cs typeface="Simplified Arabic" panose="02020603050405020304" pitchFamily="18" charset="-78"/>
            </a:endParaRPr>
          </a:p>
        </p:txBody>
      </p:sp>
      <p:pic>
        <p:nvPicPr>
          <p:cNvPr id="98" name="Image 97">
            <a:extLst>
              <a:ext uri="{FF2B5EF4-FFF2-40B4-BE49-F238E27FC236}">
                <a16:creationId xmlns:a16="http://schemas.microsoft.com/office/drawing/2014/main" id="{BD8B2DE7-7057-E2D9-D14A-23B2A5628ED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0806" y="2297818"/>
            <a:ext cx="2795783" cy="57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8" name="Rectangle 157">
            <a:extLst>
              <a:ext uri="{FF2B5EF4-FFF2-40B4-BE49-F238E27FC236}">
                <a16:creationId xmlns:a16="http://schemas.microsoft.com/office/drawing/2014/main" id="{92C13CA1-1AC4-C2C9-F17A-4D0326379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1357" y="2577767"/>
            <a:ext cx="503167" cy="223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MA" altLang="fr-FR" sz="932" b="1">
                <a:solidFill>
                  <a:schemeClr val="bg1"/>
                </a:solidFill>
              </a:rPr>
              <a:t>جد وأخت</a:t>
            </a:r>
            <a:endParaRPr lang="fr-FR" altLang="fr-FR" sz="1088" b="1">
              <a:solidFill>
                <a:schemeClr val="bg1"/>
              </a:solidFill>
              <a:cs typeface="Simplified Arabic" panose="02020603050405020304" pitchFamily="18" charset="-78"/>
            </a:endParaRPr>
          </a:p>
        </p:txBody>
      </p:sp>
      <p:sp>
        <p:nvSpPr>
          <p:cNvPr id="119" name="Rectangle 157">
            <a:extLst>
              <a:ext uri="{FF2B5EF4-FFF2-40B4-BE49-F238E27FC236}">
                <a16:creationId xmlns:a16="http://schemas.microsoft.com/office/drawing/2014/main" id="{9CB778B7-88EF-CF43-7AD5-6DEB1B7DA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9396" y="2588866"/>
            <a:ext cx="535232" cy="223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ar-MA" altLang="fr-FR" sz="932" b="1"/>
              <a:t>3</a:t>
            </a:r>
            <a:endParaRPr lang="fr-FR" altLang="fr-FR" sz="1088" b="1">
              <a:cs typeface="Simplified Arabic" panose="02020603050405020304" pitchFamily="18" charset="-78"/>
            </a:endParaRPr>
          </a:p>
        </p:txBody>
      </p:sp>
      <p:sp>
        <p:nvSpPr>
          <p:cNvPr id="120" name="Rectangle 157">
            <a:extLst>
              <a:ext uri="{FF2B5EF4-FFF2-40B4-BE49-F238E27FC236}">
                <a16:creationId xmlns:a16="http://schemas.microsoft.com/office/drawing/2014/main" id="{669B2BA1-DDAB-8922-FF97-C36772078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6631" y="2588866"/>
            <a:ext cx="536464" cy="223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ar-MA" altLang="fr-FR" sz="932" b="1"/>
              <a:t>4</a:t>
            </a:r>
            <a:endParaRPr lang="fr-FR" altLang="fr-FR" sz="1088" b="1">
              <a:cs typeface="Simplified Arabic" panose="02020603050405020304" pitchFamily="18" charset="-78"/>
            </a:endParaRPr>
          </a:p>
        </p:txBody>
      </p:sp>
      <p:sp>
        <p:nvSpPr>
          <p:cNvPr id="121" name="Rectangle 157">
            <a:extLst>
              <a:ext uri="{FF2B5EF4-FFF2-40B4-BE49-F238E27FC236}">
                <a16:creationId xmlns:a16="http://schemas.microsoft.com/office/drawing/2014/main" id="{4315C2AE-8A35-99A3-29EE-1EF353C2B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1400" y="2565435"/>
            <a:ext cx="535232" cy="223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ar-MA" altLang="fr-FR" sz="932" b="1"/>
              <a:t>1</a:t>
            </a:r>
            <a:endParaRPr lang="fr-FR" altLang="fr-FR" sz="1088" b="1">
              <a:cs typeface="Simplified Arabic" panose="02020603050405020304" pitchFamily="18" charset="-78"/>
            </a:endParaRPr>
          </a:p>
        </p:txBody>
      </p:sp>
      <p:sp>
        <p:nvSpPr>
          <p:cNvPr id="122" name="Rectangle 157">
            <a:extLst>
              <a:ext uri="{FF2B5EF4-FFF2-40B4-BE49-F238E27FC236}">
                <a16:creationId xmlns:a16="http://schemas.microsoft.com/office/drawing/2014/main" id="{E12319F2-B4A5-400A-41F0-9147E0921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0806" y="2565435"/>
            <a:ext cx="535232" cy="223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ar-MA" altLang="fr-FR" sz="932" b="1"/>
              <a:t>3</a:t>
            </a:r>
            <a:endParaRPr lang="fr-FR" altLang="fr-FR" sz="1088" b="1">
              <a:cs typeface="Simplified Arabic" panose="02020603050405020304" pitchFamily="18" charset="-78"/>
            </a:endParaRPr>
          </a:p>
        </p:txBody>
      </p:sp>
      <p:sp>
        <p:nvSpPr>
          <p:cNvPr id="123" name="Rectangle 129">
            <a:extLst>
              <a:ext uri="{FF2B5EF4-FFF2-40B4-BE49-F238E27FC236}">
                <a16:creationId xmlns:a16="http://schemas.microsoft.com/office/drawing/2014/main" id="{AC0A9009-0D8E-F6F4-0364-5AFB3EE58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8790" y="2004304"/>
            <a:ext cx="336678" cy="281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MA" altLang="fr-FR" sz="2175" b="1">
                <a:solidFill>
                  <a:srgbClr val="FFFF00"/>
                </a:solidFill>
                <a:cs typeface="Simplified Arabic" panose="02020603050405020304" pitchFamily="18" charset="-78"/>
              </a:rPr>
              <a:t>3</a:t>
            </a:r>
            <a:endParaRPr lang="fr-FR" altLang="fr-FR" sz="1865" b="1">
              <a:solidFill>
                <a:srgbClr val="FFFF00"/>
              </a:solidFill>
              <a:cs typeface="Simplified Arabic" panose="02020603050405020304" pitchFamily="18" charset="-78"/>
            </a:endParaRPr>
          </a:p>
        </p:txBody>
      </p:sp>
      <p:sp>
        <p:nvSpPr>
          <p:cNvPr id="124" name="Rectangle 152">
            <a:extLst>
              <a:ext uri="{FF2B5EF4-FFF2-40B4-BE49-F238E27FC236}">
                <a16:creationId xmlns:a16="http://schemas.microsoft.com/office/drawing/2014/main" id="{D5254286-0FCE-ABEA-F405-134C3ADE0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169" y="509602"/>
            <a:ext cx="666780" cy="277482"/>
          </a:xfrm>
          <a:prstGeom prst="rect">
            <a:avLst/>
          </a:prstGeom>
          <a:solidFill>
            <a:srgbClr val="99FF66"/>
          </a:solidFill>
          <a:ln w="9525">
            <a:solidFill>
              <a:srgbClr val="FFCC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  <a:defRPr/>
            </a:pPr>
            <a:r>
              <a:rPr lang="ar-MA" altLang="fr-FR" sz="1554" b="1" dirty="0">
                <a:cs typeface="Simplified Arabic" pitchFamily="18" charset="-78"/>
              </a:rPr>
              <a:t>3</a:t>
            </a:r>
            <a:endParaRPr lang="fr-FR" altLang="fr-FR" sz="1554" b="1" dirty="0">
              <a:cs typeface="Simplified Arabic" pitchFamily="18" charset="-78"/>
            </a:endParaRPr>
          </a:p>
        </p:txBody>
      </p:sp>
      <p:sp>
        <p:nvSpPr>
          <p:cNvPr id="125" name="Rectangle 147">
            <a:extLst>
              <a:ext uri="{FF2B5EF4-FFF2-40B4-BE49-F238E27FC236}">
                <a16:creationId xmlns:a16="http://schemas.microsoft.com/office/drawing/2014/main" id="{E04742CD-BF64-578E-937E-E7069A1EB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25" y="1575132"/>
            <a:ext cx="628959" cy="281182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952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  <a:defRPr/>
            </a:pPr>
            <a:r>
              <a:rPr lang="ar-MA" altLang="fr-FR" sz="1554" b="1">
                <a:solidFill>
                  <a:schemeClr val="accent6">
                    <a:lumMod val="75000"/>
                  </a:schemeClr>
                </a:solidFill>
                <a:cs typeface="Simplified Arabic" pitchFamily="18" charset="-78"/>
              </a:rPr>
              <a:t>6</a:t>
            </a:r>
            <a:endParaRPr lang="fr-FR" altLang="fr-FR" sz="1554" b="1">
              <a:solidFill>
                <a:schemeClr val="accent6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126" name="Rectangle 148">
            <a:extLst>
              <a:ext uri="{FF2B5EF4-FFF2-40B4-BE49-F238E27FC236}">
                <a16:creationId xmlns:a16="http://schemas.microsoft.com/office/drawing/2014/main" id="{99A0D030-CD3B-ED59-A74E-97A1DEF0F5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25" y="1295184"/>
            <a:ext cx="628959" cy="281182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952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  <a:defRPr/>
            </a:pPr>
            <a:r>
              <a:rPr lang="ar-MA" altLang="fr-FR" sz="1865" b="1">
                <a:solidFill>
                  <a:schemeClr val="accent6">
                    <a:lumMod val="75000"/>
                  </a:schemeClr>
                </a:solidFill>
                <a:cs typeface="Simplified Arabic" pitchFamily="18" charset="-78"/>
              </a:rPr>
              <a:t>9</a:t>
            </a:r>
            <a:endParaRPr lang="fr-FR" altLang="fr-FR" sz="1865" b="1">
              <a:solidFill>
                <a:schemeClr val="accent6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127" name="Rectangle 149">
            <a:extLst>
              <a:ext uri="{FF2B5EF4-FFF2-40B4-BE49-F238E27FC236}">
                <a16:creationId xmlns:a16="http://schemas.microsoft.com/office/drawing/2014/main" id="{8DE5A347-99CF-AE6B-13C7-900BC3F2B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25" y="779685"/>
            <a:ext cx="628959" cy="508100"/>
          </a:xfrm>
          <a:prstGeom prst="rect">
            <a:avLst/>
          </a:prstGeom>
          <a:solidFill>
            <a:srgbClr val="FFFF66"/>
          </a:solidFill>
          <a:ln w="12700">
            <a:solidFill>
              <a:srgbClr val="CCFFFF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  <a:defRPr/>
            </a:pPr>
            <a:r>
              <a:rPr lang="ar-MA" altLang="fr-FR" sz="2486" b="1" dirty="0">
                <a:cs typeface="Simplified Arabic" pitchFamily="18" charset="-78"/>
              </a:rPr>
              <a:t>27</a:t>
            </a:r>
            <a:endParaRPr lang="fr-FR" altLang="fr-FR" sz="2486" b="1" dirty="0">
              <a:cs typeface="Simplified Arabic" pitchFamily="18" charset="-78"/>
            </a:endParaRPr>
          </a:p>
        </p:txBody>
      </p:sp>
      <p:sp>
        <p:nvSpPr>
          <p:cNvPr id="128" name="Rectangle 146">
            <a:extLst>
              <a:ext uri="{FF2B5EF4-FFF2-40B4-BE49-F238E27FC236}">
                <a16:creationId xmlns:a16="http://schemas.microsoft.com/office/drawing/2014/main" id="{A0EFAB06-1224-4551-DE3E-E16DD4836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25" y="1860014"/>
            <a:ext cx="631425" cy="558663"/>
          </a:xfrm>
          <a:prstGeom prst="rect">
            <a:avLst/>
          </a:pr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  <a:defRPr/>
            </a:pPr>
            <a:r>
              <a:rPr lang="ar-MA" altLang="fr-FR" sz="1100" b="1" dirty="0">
                <a:solidFill>
                  <a:schemeClr val="bg1"/>
                </a:solidFill>
                <a:cs typeface="Simplified Arabic" pitchFamily="18" charset="-78"/>
              </a:rPr>
              <a:t>12</a:t>
            </a:r>
            <a:endParaRPr lang="fr-FR" altLang="fr-FR" sz="1554" b="1" dirty="0">
              <a:solidFill>
                <a:schemeClr val="bg1"/>
              </a:solidFill>
              <a:cs typeface="Simplified Arabic" pitchFamily="18" charset="-78"/>
            </a:endParaRPr>
          </a:p>
        </p:txBody>
      </p:sp>
      <p:sp>
        <p:nvSpPr>
          <p:cNvPr id="129" name="Rectangle 150">
            <a:extLst>
              <a:ext uri="{FF2B5EF4-FFF2-40B4-BE49-F238E27FC236}">
                <a16:creationId xmlns:a16="http://schemas.microsoft.com/office/drawing/2014/main" id="{C5A53E0A-7731-4EB6-DE44-D80BE7199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797" y="2151678"/>
            <a:ext cx="315713" cy="266999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altLang="fr-FR" sz="1165" b="1">
                <a:solidFill>
                  <a:schemeClr val="accent6">
                    <a:lumMod val="75000"/>
                  </a:schemeClr>
                </a:solidFill>
                <a:latin typeface="+mj-lt"/>
                <a:cs typeface="Simplified Arabic" pitchFamily="2" charset="-78"/>
              </a:rPr>
              <a:t>4</a:t>
            </a:r>
            <a:endParaRPr lang="fr-FR" altLang="fr-FR" sz="1165" b="1">
              <a:solidFill>
                <a:schemeClr val="accent6">
                  <a:lumMod val="75000"/>
                </a:schemeClr>
              </a:solidFill>
              <a:latin typeface="+mj-lt"/>
              <a:cs typeface="Simplified Arabic" pitchFamily="2" charset="-78"/>
            </a:endParaRPr>
          </a:p>
        </p:txBody>
      </p:sp>
      <p:sp>
        <p:nvSpPr>
          <p:cNvPr id="130" name="Rectangle 151">
            <a:extLst>
              <a:ext uri="{FF2B5EF4-FFF2-40B4-BE49-F238E27FC236}">
                <a16:creationId xmlns:a16="http://schemas.microsoft.com/office/drawing/2014/main" id="{B42FE732-FAAC-E142-1887-465AC4953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797" y="1872347"/>
            <a:ext cx="315713" cy="256516"/>
          </a:xfrm>
          <a:prstGeom prst="rect">
            <a:avLst/>
          </a:prstGeom>
          <a:solidFill>
            <a:srgbClr val="FFC000"/>
          </a:solidFill>
          <a:ln w="952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altLang="fr-FR" sz="1554" b="1">
                <a:solidFill>
                  <a:schemeClr val="accent6">
                    <a:lumMod val="75000"/>
                  </a:schemeClr>
                </a:solidFill>
                <a:cs typeface="Simplified Arabic" pitchFamily="2" charset="-78"/>
              </a:rPr>
              <a:t>8</a:t>
            </a:r>
            <a:endParaRPr lang="fr-FR" altLang="fr-FR" sz="1554" b="1">
              <a:solidFill>
                <a:schemeClr val="accent6">
                  <a:lumMod val="75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137" name="Rectangle 154">
            <a:extLst>
              <a:ext uri="{FF2B5EF4-FFF2-40B4-BE49-F238E27FC236}">
                <a16:creationId xmlns:a16="http://schemas.microsoft.com/office/drawing/2014/main" id="{68E65CFC-6999-3D78-C414-DEB71049C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0538" y="1289018"/>
            <a:ext cx="3005436" cy="143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MA" altLang="fr-FR" sz="1088" b="1">
                <a:solidFill>
                  <a:srgbClr val="C00000"/>
                </a:solidFill>
                <a:cs typeface="Simplified Arabic" panose="02020603050405020304" pitchFamily="18" charset="-78"/>
              </a:rPr>
              <a:t>3</a:t>
            </a:r>
            <a:r>
              <a:rPr lang="ar-MA" altLang="fr-FR" sz="1010" b="1">
                <a:solidFill>
                  <a:srgbClr val="C00000"/>
                </a:solidFill>
                <a:cs typeface="Simplified Arabic" panose="02020603050405020304" pitchFamily="18" charset="-78"/>
              </a:rPr>
              <a:t> </a:t>
            </a:r>
            <a:r>
              <a:rPr lang="ar-MA" altLang="fr-FR" sz="1010" b="1">
                <a:cs typeface="Simplified Arabic" panose="02020603050405020304" pitchFamily="18" charset="-78"/>
              </a:rPr>
              <a:t>. </a:t>
            </a:r>
            <a:r>
              <a:rPr lang="ar-MA" altLang="fr-FR" sz="1010" b="1">
                <a:solidFill>
                  <a:srgbClr val="FF0000"/>
                </a:solidFill>
                <a:cs typeface="Simplified Arabic" panose="02020603050405020304" pitchFamily="18" charset="-78"/>
              </a:rPr>
              <a:t>نؤصل الفريضة  </a:t>
            </a:r>
            <a:r>
              <a:rPr lang="ar-MA" altLang="fr-FR" sz="1010" b="1">
                <a:cs typeface="Simplified Arabic" panose="02020603050405020304" pitchFamily="18" charset="-78"/>
              </a:rPr>
              <a:t>ونقسم </a:t>
            </a:r>
            <a:r>
              <a:rPr lang="ar-MA" altLang="fr-FR" sz="1010" b="1">
                <a:solidFill>
                  <a:srgbClr val="FF0000"/>
                </a:solidFill>
                <a:cs typeface="Simplified Arabic" panose="02020603050405020304" pitchFamily="18" charset="-78"/>
              </a:rPr>
              <a:t>السهام</a:t>
            </a:r>
            <a:r>
              <a:rPr lang="ar-MA" altLang="fr-FR" sz="1010" b="1">
                <a:cs typeface="Simplified Arabic" panose="02020603050405020304" pitchFamily="18" charset="-78"/>
              </a:rPr>
              <a:t> على الورثة، ونجدها عالت إلى </a:t>
            </a:r>
            <a:r>
              <a:rPr lang="ar-MA" altLang="fr-FR" sz="1010" b="1">
                <a:solidFill>
                  <a:srgbClr val="FF0000"/>
                </a:solidFill>
                <a:cs typeface="Simplified Arabic" panose="02020603050405020304" pitchFamily="18" charset="-78"/>
              </a:rPr>
              <a:t>9</a:t>
            </a:r>
            <a:r>
              <a:rPr lang="ar-MA" altLang="fr-FR" sz="1010" b="1">
                <a:cs typeface="Simplified Arabic" panose="02020603050405020304" pitchFamily="18" charset="-78"/>
              </a:rPr>
              <a:t> </a:t>
            </a:r>
            <a:endParaRPr lang="fr-FR" altLang="fr-FR" sz="1010" b="1">
              <a:cs typeface="Simplified Arabic" panose="02020603050405020304" pitchFamily="18" charset="-78"/>
            </a:endParaRPr>
          </a:p>
        </p:txBody>
      </p:sp>
      <p:pic>
        <p:nvPicPr>
          <p:cNvPr id="139" name="Image 138">
            <a:extLst>
              <a:ext uri="{FF2B5EF4-FFF2-40B4-BE49-F238E27FC236}">
                <a16:creationId xmlns:a16="http://schemas.microsoft.com/office/drawing/2014/main" id="{4D2CAB4A-DCFF-BBAF-EBFD-CE85961099A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566" y="2960998"/>
            <a:ext cx="908907" cy="45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" name="Rectangle 119">
            <a:extLst>
              <a:ext uri="{FF2B5EF4-FFF2-40B4-BE49-F238E27FC236}">
                <a16:creationId xmlns:a16="http://schemas.microsoft.com/office/drawing/2014/main" id="{7FACD154-4C2A-B207-02B2-5DF736D9E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830" y="3020195"/>
            <a:ext cx="5959075" cy="278715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MA" sz="1243" b="1" dirty="0">
                <a:solidFill>
                  <a:schemeClr val="tx1"/>
                </a:solidFill>
              </a:rPr>
              <a:t>سميت بالأكدرية نسبة لرجل يقال له أكدر، كان متقنا للفرائض ، ولما سأله عبد الملك بن مروان عنها أخطأ فيها.</a:t>
            </a:r>
            <a:endParaRPr lang="fr-FR" sz="1243" b="1" dirty="0">
              <a:solidFill>
                <a:schemeClr val="tx1"/>
              </a:solidFill>
            </a:endParaRPr>
          </a:p>
        </p:txBody>
      </p:sp>
      <p:sp>
        <p:nvSpPr>
          <p:cNvPr id="141" name="Rectangle 120">
            <a:extLst>
              <a:ext uri="{FF2B5EF4-FFF2-40B4-BE49-F238E27FC236}">
                <a16:creationId xmlns:a16="http://schemas.microsoft.com/office/drawing/2014/main" id="{DD05C34D-4130-945F-9578-F140B634C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830" y="3388978"/>
            <a:ext cx="5959075" cy="939738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279966" algn="just" rtl="1" eaLnBrk="1" hangingPunct="1">
              <a:defRPr/>
            </a:pPr>
            <a:r>
              <a:rPr lang="ar-MA" sz="1088" dirty="0">
                <a:solidFill>
                  <a:schemeClr val="tx1"/>
                </a:solidFill>
                <a:cs typeface="Sultan Medium" pitchFamily="2" charset="-78"/>
              </a:rPr>
              <a:t>.حسب القواعد العامة </a:t>
            </a:r>
            <a:r>
              <a:rPr lang="ar-MA" sz="1088" dirty="0" err="1">
                <a:solidFill>
                  <a:schemeClr val="tx1"/>
                </a:solidFill>
                <a:cs typeface="Sultan Medium" pitchFamily="2" charset="-78"/>
              </a:rPr>
              <a:t>فللاخت</a:t>
            </a:r>
            <a:r>
              <a:rPr lang="ar-MA" sz="1088" dirty="0">
                <a:solidFill>
                  <a:schemeClr val="tx1"/>
                </a:solidFill>
                <a:cs typeface="Sultan Medium" pitchFamily="2" charset="-78"/>
              </a:rPr>
              <a:t> النصف ½ بالفرض </a:t>
            </a:r>
          </a:p>
          <a:p>
            <a:pPr indent="279966" algn="just" rtl="1" eaLnBrk="1" hangingPunct="1">
              <a:defRPr/>
            </a:pPr>
            <a:r>
              <a:rPr lang="ar-MA" sz="1088" dirty="0">
                <a:solidFill>
                  <a:schemeClr val="tx1"/>
                </a:solidFill>
                <a:cs typeface="Sultan Medium" pitchFamily="2" charset="-78"/>
              </a:rPr>
              <a:t>الأصل في الجد مع الأخت</a:t>
            </a:r>
            <a:r>
              <a:rPr lang="fr-FR" sz="1088" dirty="0">
                <a:solidFill>
                  <a:schemeClr val="tx1"/>
                </a:solidFill>
                <a:cs typeface="Sultan Medium" pitchFamily="2" charset="-78"/>
              </a:rPr>
              <a:t> </a:t>
            </a:r>
            <a:r>
              <a:rPr lang="ar-MA" sz="1088" dirty="0">
                <a:solidFill>
                  <a:schemeClr val="tx1"/>
                </a:solidFill>
                <a:cs typeface="Sultan Medium" pitchFamily="2" charset="-78"/>
              </a:rPr>
              <a:t> أن الأفضل له سدس جميع المال.</a:t>
            </a:r>
          </a:p>
          <a:p>
            <a:pPr indent="279966" algn="just" rtl="1" eaLnBrk="1" hangingPunct="1">
              <a:defRPr/>
            </a:pPr>
            <a:r>
              <a:rPr lang="ar-MA" sz="1088" dirty="0">
                <a:solidFill>
                  <a:schemeClr val="tx1"/>
                </a:solidFill>
                <a:cs typeface="Sultan Medium" pitchFamily="2" charset="-78"/>
              </a:rPr>
              <a:t>. ولكن ستحجب الأخت حجب استغراق . مع أنها صاحبة فرض ½.</a:t>
            </a:r>
          </a:p>
          <a:p>
            <a:pPr marL="562398" indent="-282433" algn="just" rtl="1" eaLnBrk="1" hangingPunct="1">
              <a:defRPr/>
            </a:pPr>
            <a:r>
              <a:rPr lang="ar-MA" sz="1088" dirty="0">
                <a:solidFill>
                  <a:schemeClr val="tx1"/>
                </a:solidFill>
                <a:cs typeface="Sultan Medium" pitchFamily="2" charset="-78"/>
              </a:rPr>
              <a:t>. لا يفرض </a:t>
            </a:r>
            <a:r>
              <a:rPr lang="ar-MA" sz="1088" dirty="0" err="1">
                <a:solidFill>
                  <a:schemeClr val="tx1"/>
                </a:solidFill>
                <a:cs typeface="Sultan Medium" pitchFamily="2" charset="-78"/>
              </a:rPr>
              <a:t>يفرض</a:t>
            </a:r>
            <a:r>
              <a:rPr lang="ar-MA" sz="1088" dirty="0">
                <a:solidFill>
                  <a:schemeClr val="tx1"/>
                </a:solidFill>
                <a:cs typeface="Sultan Medium" pitchFamily="2" charset="-78"/>
              </a:rPr>
              <a:t> للأخت مع الجد: إلا في هذه المسألة: </a:t>
            </a:r>
            <a:r>
              <a:rPr lang="ar-MA" sz="1088" dirty="0">
                <a:solidFill>
                  <a:srgbClr val="C00000"/>
                </a:solidFill>
                <a:cs typeface="Sultan Medium" pitchFamily="2" charset="-78"/>
              </a:rPr>
              <a:t>فتعطى الأخت النصف</a:t>
            </a:r>
            <a:r>
              <a:rPr lang="ar-MA" sz="1088" dirty="0">
                <a:solidFill>
                  <a:schemeClr val="tx1"/>
                </a:solidFill>
                <a:cs typeface="Sultan Medium" pitchFamily="2" charset="-78"/>
              </a:rPr>
              <a:t>، </a:t>
            </a:r>
            <a:r>
              <a:rPr lang="ar-MA" sz="1088" dirty="0">
                <a:solidFill>
                  <a:srgbClr val="C00000"/>
                </a:solidFill>
                <a:cs typeface="Sultan Medium" pitchFamily="2" charset="-78"/>
              </a:rPr>
              <a:t>ويعطى الجد السدس</a:t>
            </a:r>
            <a:r>
              <a:rPr lang="ar-MA" sz="1088" dirty="0">
                <a:solidFill>
                  <a:schemeClr val="tx1"/>
                </a:solidFill>
                <a:cs typeface="Sultan Medium" pitchFamily="2" charset="-78"/>
              </a:rPr>
              <a:t>، </a:t>
            </a:r>
            <a:r>
              <a:rPr lang="fr-FR" sz="1088" dirty="0">
                <a:solidFill>
                  <a:schemeClr val="tx1"/>
                </a:solidFill>
                <a:cs typeface="Sultan Medium" pitchFamily="2" charset="-78"/>
              </a:rPr>
              <a:t> </a:t>
            </a:r>
            <a:r>
              <a:rPr lang="ar-MA" sz="1088" dirty="0">
                <a:solidFill>
                  <a:schemeClr val="tx1"/>
                </a:solidFill>
                <a:cs typeface="Sultan Medium" pitchFamily="2" charset="-78"/>
              </a:rPr>
              <a:t>ثم </a:t>
            </a:r>
            <a:r>
              <a:rPr lang="ar-MA" sz="1088" dirty="0">
                <a:solidFill>
                  <a:srgbClr val="C00000"/>
                </a:solidFill>
                <a:cs typeface="Sultan Medium" pitchFamily="2" charset="-78"/>
              </a:rPr>
              <a:t>تضم سهامها لسهمه </a:t>
            </a:r>
            <a:r>
              <a:rPr lang="ar-MA" sz="1088" dirty="0">
                <a:solidFill>
                  <a:schemeClr val="tx1"/>
                </a:solidFill>
                <a:cs typeface="Sultan Medium" pitchFamily="2" charset="-78"/>
              </a:rPr>
              <a:t>فتقسم بينهما </a:t>
            </a:r>
            <a:r>
              <a:rPr lang="ar-MA" sz="1088" dirty="0">
                <a:solidFill>
                  <a:srgbClr val="C00000"/>
                </a:solidFill>
                <a:cs typeface="Sultan Medium" pitchFamily="2" charset="-78"/>
              </a:rPr>
              <a:t>مفاضلة</a:t>
            </a:r>
            <a:r>
              <a:rPr lang="fr-FR" sz="1088" dirty="0">
                <a:solidFill>
                  <a:schemeClr val="tx1"/>
                </a:solidFill>
                <a:cs typeface="Sultan Medium" pitchFamily="2" charset="-78"/>
              </a:rPr>
              <a:t>.</a:t>
            </a:r>
            <a:r>
              <a:rPr lang="ar-MA" sz="1088" dirty="0">
                <a:solidFill>
                  <a:schemeClr val="tx1"/>
                </a:solidFill>
                <a:cs typeface="Sultan Medium" pitchFamily="2" charset="-78"/>
              </a:rPr>
              <a:t> </a:t>
            </a:r>
            <a:endParaRPr lang="fr-FR" sz="1088" dirty="0">
              <a:solidFill>
                <a:schemeClr val="tx1"/>
              </a:solidFill>
              <a:cs typeface="Sultan Medium" pitchFamily="2" charset="-78"/>
            </a:endParaRPr>
          </a:p>
        </p:txBody>
      </p:sp>
      <p:pic>
        <p:nvPicPr>
          <p:cNvPr id="142" name="Image 141">
            <a:extLst>
              <a:ext uri="{FF2B5EF4-FFF2-40B4-BE49-F238E27FC236}">
                <a16:creationId xmlns:a16="http://schemas.microsoft.com/office/drawing/2014/main" id="{8A9A7AF8-5454-B14F-D09F-73333A675C5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365" y="3596164"/>
            <a:ext cx="913840" cy="456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" name="Rectangle 154">
            <a:extLst>
              <a:ext uri="{FF2B5EF4-FFF2-40B4-BE49-F238E27FC236}">
                <a16:creationId xmlns:a16="http://schemas.microsoft.com/office/drawing/2014/main" id="{C1932CCB-8AA7-928A-86E1-8E2AF6001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830" y="4439720"/>
            <a:ext cx="5959075" cy="797902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sz="1088" dirty="0">
                <a:solidFill>
                  <a:schemeClr val="tx1"/>
                </a:solidFill>
                <a:cs typeface="Sultan Medium" pitchFamily="2" charset="-78"/>
              </a:rPr>
              <a:t>المادة </a:t>
            </a:r>
            <a:r>
              <a:rPr lang="ar-MA" sz="1088" dirty="0">
                <a:solidFill>
                  <a:schemeClr val="tx1"/>
                </a:solidFill>
                <a:cs typeface="Sultan Medium" pitchFamily="2" charset="-78"/>
              </a:rPr>
              <a:t> </a:t>
            </a:r>
            <a:r>
              <a:rPr lang="ar-SA" sz="1088" dirty="0">
                <a:solidFill>
                  <a:srgbClr val="C00000"/>
                </a:solidFill>
                <a:cs typeface="Sultan Medium" pitchFamily="2" charset="-78"/>
              </a:rPr>
              <a:t>361</a:t>
            </a:r>
            <a:r>
              <a:rPr lang="ar-MA" sz="1088" dirty="0">
                <a:solidFill>
                  <a:schemeClr val="tx1"/>
                </a:solidFill>
                <a:cs typeface="Sultan Medium" pitchFamily="2" charset="-78"/>
              </a:rPr>
              <a:t> : </a:t>
            </a:r>
            <a:r>
              <a:rPr lang="fr-FR" sz="1088" dirty="0">
                <a:solidFill>
                  <a:schemeClr val="tx1"/>
                </a:solidFill>
                <a:cs typeface="Sultan Medium" pitchFamily="2" charset="-78"/>
              </a:rPr>
              <a:t> </a:t>
            </a:r>
            <a:r>
              <a:rPr lang="ar-MA" sz="1088" dirty="0">
                <a:solidFill>
                  <a:srgbClr val="C00000"/>
                </a:solidFill>
                <a:cs typeface="Sultan Medium" pitchFamily="2" charset="-78"/>
              </a:rPr>
              <a:t>مسألة الأكدرية والغراء</a:t>
            </a:r>
            <a:endParaRPr lang="fr-FR" sz="1088" dirty="0">
              <a:solidFill>
                <a:srgbClr val="C00000"/>
              </a:solidFill>
              <a:cs typeface="Sultan Medium" pitchFamily="2" charset="-78"/>
            </a:endParaRPr>
          </a:p>
          <a:p>
            <a:pPr algn="just" rtl="1" eaLnBrk="1" hangingPunct="1">
              <a:defRPr/>
            </a:pPr>
            <a:r>
              <a:rPr lang="ar-MA" sz="1088" dirty="0">
                <a:solidFill>
                  <a:schemeClr val="tx1"/>
                </a:solidFill>
                <a:cs typeface="Sultan Medium" pitchFamily="2" charset="-78"/>
              </a:rPr>
              <a:t>لا يفرض للأخت مع الجد في مسألة ؛ إلا في الأكدرية وهي: </a:t>
            </a:r>
            <a:r>
              <a:rPr lang="ar-MA" sz="1088" dirty="0">
                <a:solidFill>
                  <a:srgbClr val="C00000"/>
                </a:solidFill>
                <a:cs typeface="Sultan Medium" pitchFamily="2" charset="-78"/>
              </a:rPr>
              <a:t>زوج</a:t>
            </a:r>
            <a:r>
              <a:rPr lang="ar-MA" sz="1088" dirty="0">
                <a:solidFill>
                  <a:schemeClr val="tx1"/>
                </a:solidFill>
                <a:cs typeface="Sultan Medium" pitchFamily="2" charset="-78"/>
              </a:rPr>
              <a:t>، و</a:t>
            </a:r>
            <a:r>
              <a:rPr lang="ar-MA" sz="1088" dirty="0">
                <a:solidFill>
                  <a:srgbClr val="C00000"/>
                </a:solidFill>
                <a:cs typeface="Sultan Medium" pitchFamily="2" charset="-78"/>
              </a:rPr>
              <a:t>أخت شقيقة </a:t>
            </a:r>
            <a:r>
              <a:rPr lang="ar-MA" sz="1088" dirty="0">
                <a:solidFill>
                  <a:schemeClr val="tx1"/>
                </a:solidFill>
                <a:cs typeface="Sultan Medium" pitchFamily="2" charset="-78"/>
              </a:rPr>
              <a:t>أو ل</a:t>
            </a:r>
            <a:r>
              <a:rPr lang="ar-MA" sz="1088" dirty="0">
                <a:solidFill>
                  <a:srgbClr val="C00000"/>
                </a:solidFill>
                <a:cs typeface="Sultan Medium" pitchFamily="2" charset="-78"/>
              </a:rPr>
              <a:t>أب</a:t>
            </a:r>
            <a:r>
              <a:rPr lang="ar-MA" sz="1088" dirty="0">
                <a:solidFill>
                  <a:schemeClr val="tx1"/>
                </a:solidFill>
                <a:cs typeface="Sultan Medium" pitchFamily="2" charset="-78"/>
              </a:rPr>
              <a:t>، و</a:t>
            </a:r>
            <a:r>
              <a:rPr lang="ar-MA" sz="1088" dirty="0">
                <a:solidFill>
                  <a:srgbClr val="C00000"/>
                </a:solidFill>
                <a:cs typeface="Sultan Medium" pitchFamily="2" charset="-78"/>
              </a:rPr>
              <a:t>جد</a:t>
            </a:r>
            <a:r>
              <a:rPr lang="ar-MA" sz="1088" dirty="0">
                <a:solidFill>
                  <a:schemeClr val="tx1"/>
                </a:solidFill>
                <a:cs typeface="Sultan Medium" pitchFamily="2" charset="-78"/>
              </a:rPr>
              <a:t>، و</a:t>
            </a:r>
            <a:r>
              <a:rPr lang="ar-MA" sz="1088" dirty="0">
                <a:solidFill>
                  <a:srgbClr val="C00000"/>
                </a:solidFill>
                <a:cs typeface="Sultan Medium" pitchFamily="2" charset="-78"/>
              </a:rPr>
              <a:t>أم </a:t>
            </a:r>
            <a:r>
              <a:rPr lang="ar-MA" sz="1088" dirty="0">
                <a:solidFill>
                  <a:schemeClr val="tx1"/>
                </a:solidFill>
                <a:cs typeface="Sultan Medium" pitchFamily="2" charset="-78"/>
              </a:rPr>
              <a:t>. فيَضُم الجد ما حسب له إلى ما حسب لها ، ويقسمان للذكر مثل حظ الأنثيين. أصلها من ستة، وتعول إلى تسعة، وتصح من سبعة وعشرين: للزوج تسعة، وللأم ستة وللأخت أربعة، وللجد ثمانية</a:t>
            </a:r>
            <a:r>
              <a:rPr lang="fr-FR" sz="1088" dirty="0">
                <a:solidFill>
                  <a:schemeClr val="tx1"/>
                </a:solidFill>
                <a:cs typeface="Sultan Medium" pitchFamily="2" charset="-78"/>
              </a:rPr>
              <a:t>.</a:t>
            </a:r>
          </a:p>
        </p:txBody>
      </p:sp>
      <p:pic>
        <p:nvPicPr>
          <p:cNvPr id="144" name="Image 143">
            <a:extLst>
              <a:ext uri="{FF2B5EF4-FFF2-40B4-BE49-F238E27FC236}">
                <a16:creationId xmlns:a16="http://schemas.microsoft.com/office/drawing/2014/main" id="{7FC70D54-F911-A636-23C6-DB741A6128B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930" y="4567967"/>
            <a:ext cx="891642" cy="45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à coins arrondis 26">
            <a:hlinkClick r:id="rId11" action="ppaction://hlinksldjump"/>
            <a:extLst>
              <a:ext uri="{FF2B5EF4-FFF2-40B4-BE49-F238E27FC236}">
                <a16:creationId xmlns:a16="http://schemas.microsoft.com/office/drawing/2014/main" id="{A230E849-535F-E007-D9F8-3FA87A0DD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04" y="62377"/>
            <a:ext cx="7173133" cy="465063"/>
          </a:xfrm>
          <a:prstGeom prst="roundRect">
            <a:avLst>
              <a:gd name="adj" fmla="val 16667"/>
            </a:avLst>
          </a:prstGeom>
          <a:blipFill>
            <a:blip r:embed="rId12"/>
            <a:tile tx="0" ty="0" sx="100000" sy="100000" flip="none" algn="tl"/>
          </a:blipFill>
          <a:ln w="38100">
            <a:solidFill>
              <a:schemeClr val="bg1"/>
            </a:solidFill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/>
            <a:r>
              <a:rPr lang="ar-M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الحالة الثانية  :</a:t>
            </a:r>
            <a:r>
              <a:rPr lang="ar-MA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 الأكــــدريــة</a:t>
            </a:r>
            <a:endParaRPr lang="fr-F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ultan Medium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0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4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8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2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36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1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1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1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3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1" dur="3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6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1" dur="1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6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6" dur="3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0" dur="3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5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4" dur="3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5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8" dur="3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6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2" dur="3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7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2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4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6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8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0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82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4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9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3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7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6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8" dur="3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7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9" dur="3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8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0" dur="3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3500"/>
                            </p:stCondLst>
                            <p:childTnLst>
                              <p:par>
                                <p:cTn id="23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4" grpId="0"/>
      <p:bldP spid="35" grpId="0"/>
      <p:bldP spid="36" grpId="0"/>
      <p:bldP spid="37" grpId="0"/>
      <p:bldP spid="58" grpId="0"/>
      <p:bldP spid="59" grpId="0"/>
      <p:bldP spid="76" grpId="0"/>
      <p:bldP spid="97" grpId="0"/>
      <p:bldP spid="118" grpId="0"/>
      <p:bldP spid="119" grpId="0"/>
      <p:bldP spid="120" grpId="0"/>
      <p:bldP spid="121" grpId="0"/>
      <p:bldP spid="122" grpId="0"/>
      <p:bldP spid="123" grpId="0"/>
      <p:bldP spid="137" grpId="0"/>
      <p:bldP spid="140" grpId="0" animBg="1"/>
      <p:bldP spid="1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50000">
              <a:srgbClr val="00002F"/>
            </a:gs>
            <a:gs pos="100000">
              <a:srgbClr val="0000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0">
            <a:extLst>
              <a:ext uri="{FF2B5EF4-FFF2-40B4-BE49-F238E27FC236}">
                <a16:creationId xmlns:a16="http://schemas.microsoft.com/office/drawing/2014/main" id="{A201B617-BCB3-CA64-2014-493F92BA1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753" y="2102695"/>
            <a:ext cx="1116092" cy="284881"/>
          </a:xfrm>
          <a:prstGeom prst="rect">
            <a:avLst/>
          </a:prstGeom>
          <a:solidFill>
            <a:srgbClr val="FFC000"/>
          </a:solidFill>
          <a:ln w="317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200" b="1">
                <a:solidFill>
                  <a:schemeClr val="accent6">
                    <a:lumMod val="75000"/>
                  </a:schemeClr>
                </a:solidFill>
                <a:cs typeface="+mn-cs"/>
              </a:rPr>
              <a:t>جد</a:t>
            </a:r>
            <a:endParaRPr lang="fr-FR" sz="1200" b="1">
              <a:solidFill>
                <a:schemeClr val="accent6">
                  <a:lumMod val="75000"/>
                </a:schemeClr>
              </a:solidFill>
              <a:cs typeface="+mn-cs"/>
            </a:endParaRPr>
          </a:p>
        </p:txBody>
      </p:sp>
      <p:sp>
        <p:nvSpPr>
          <p:cNvPr id="4" name="Rectangle 41">
            <a:extLst>
              <a:ext uri="{FF2B5EF4-FFF2-40B4-BE49-F238E27FC236}">
                <a16:creationId xmlns:a16="http://schemas.microsoft.com/office/drawing/2014/main" id="{636F2F9A-EED6-87DE-FF65-47C0D7BE5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753" y="1823980"/>
            <a:ext cx="1116092" cy="28488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317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sz="1200" b="1" dirty="0">
                <a:cs typeface="+mn-cs"/>
              </a:rPr>
              <a:t>أم / جدة</a:t>
            </a:r>
            <a:endParaRPr lang="fr-FR" sz="1200" b="1" dirty="0">
              <a:cs typeface="+mn-cs"/>
            </a:endParaRPr>
          </a:p>
        </p:txBody>
      </p:sp>
      <p:sp>
        <p:nvSpPr>
          <p:cNvPr id="5" name="Rectangle 42">
            <a:extLst>
              <a:ext uri="{FF2B5EF4-FFF2-40B4-BE49-F238E27FC236}">
                <a16:creationId xmlns:a16="http://schemas.microsoft.com/office/drawing/2014/main" id="{00FC1292-C4CD-32A8-1F07-6C1DDB00D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753" y="1544031"/>
            <a:ext cx="1116092" cy="28488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317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200" b="1">
                <a:cs typeface="+mn-cs"/>
              </a:rPr>
              <a:t>زوج</a:t>
            </a:r>
            <a:endParaRPr lang="fr-FR" sz="1200" b="1">
              <a:cs typeface="+mn-cs"/>
            </a:endParaRPr>
          </a:p>
        </p:txBody>
      </p:sp>
      <p:sp>
        <p:nvSpPr>
          <p:cNvPr id="6" name="Rectangle 43">
            <a:extLst>
              <a:ext uri="{FF2B5EF4-FFF2-40B4-BE49-F238E27FC236}">
                <a16:creationId xmlns:a16="http://schemas.microsoft.com/office/drawing/2014/main" id="{6B2E4278-EB92-A024-3494-2E6725945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846" y="1830146"/>
            <a:ext cx="545248" cy="28241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317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554" b="1" dirty="0"/>
              <a:t>⅙</a:t>
            </a:r>
            <a:endParaRPr lang="fr-FR" sz="1554" b="1" dirty="0"/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id="{54B1035E-D63A-8A76-7F3E-8FA6F9A5C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846" y="1550198"/>
            <a:ext cx="545248" cy="282414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317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>
              <a:buFontTx/>
              <a:buNone/>
              <a:defRPr/>
            </a:pPr>
            <a:r>
              <a:rPr lang="fr-FR" sz="1554" b="1" dirty="0"/>
              <a:t>½</a:t>
            </a:r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id="{AE113018-5ADA-E8D0-E293-E9CE6A205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415" y="1830146"/>
            <a:ext cx="435338" cy="28241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317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ar-MA" altLang="fr-FR" sz="1398" b="1">
                <a:cs typeface="Simplified Arabic" pitchFamily="18" charset="-78"/>
              </a:rPr>
              <a:t>1</a:t>
            </a:r>
            <a:endParaRPr lang="fr-FR" altLang="fr-FR" sz="1398" b="1">
              <a:cs typeface="Simplified Arabic" pitchFamily="18" charset="-78"/>
            </a:endParaRPr>
          </a:p>
        </p:txBody>
      </p:sp>
      <p:sp>
        <p:nvSpPr>
          <p:cNvPr id="9" name="Rectangle 46">
            <a:extLst>
              <a:ext uri="{FF2B5EF4-FFF2-40B4-BE49-F238E27FC236}">
                <a16:creationId xmlns:a16="http://schemas.microsoft.com/office/drawing/2014/main" id="{1050CC75-DE81-F55E-9474-1571DD469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415" y="1550198"/>
            <a:ext cx="435338" cy="282414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317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ar-MA" altLang="fr-FR" sz="1398" b="1">
                <a:cs typeface="Simplified Arabic" pitchFamily="18" charset="-78"/>
              </a:rPr>
              <a:t>3</a:t>
            </a:r>
            <a:endParaRPr lang="fr-FR" altLang="fr-FR" sz="1398" b="1">
              <a:cs typeface="Simplified Arabic" pitchFamily="18" charset="-78"/>
            </a:endParaRPr>
          </a:p>
        </p:txBody>
      </p:sp>
      <p:sp>
        <p:nvSpPr>
          <p:cNvPr id="10" name="Rectangle 47">
            <a:extLst>
              <a:ext uri="{FF2B5EF4-FFF2-40B4-BE49-F238E27FC236}">
                <a16:creationId xmlns:a16="http://schemas.microsoft.com/office/drawing/2014/main" id="{0C6AB28E-ADF8-6F54-DE7A-BB98AFAC9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415" y="1261617"/>
            <a:ext cx="435338" cy="282414"/>
          </a:xfrm>
          <a:prstGeom prst="rect">
            <a:avLst/>
          </a:prstGeom>
          <a:solidFill>
            <a:srgbClr val="FFFF66"/>
          </a:solidFill>
          <a:ln w="3175">
            <a:solidFill>
              <a:srgbClr val="CCFFFF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ar-MA" altLang="fr-FR" sz="1398" b="1">
                <a:cs typeface="Simplified Arabic" pitchFamily="18" charset="-78"/>
              </a:rPr>
              <a:t>6</a:t>
            </a:r>
            <a:endParaRPr lang="fr-FR" altLang="fr-FR" sz="1398" b="1">
              <a:cs typeface="Simplified Arabic" pitchFamily="18" charset="-78"/>
            </a:endParaRPr>
          </a:p>
        </p:txBody>
      </p:sp>
      <p:sp>
        <p:nvSpPr>
          <p:cNvPr id="11" name="Rectangle 48">
            <a:extLst>
              <a:ext uri="{FF2B5EF4-FFF2-40B4-BE49-F238E27FC236}">
                <a16:creationId xmlns:a16="http://schemas.microsoft.com/office/drawing/2014/main" id="{D3BB9D8A-857A-3775-BBE7-4C63C5A4DC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753" y="2383876"/>
            <a:ext cx="1116092" cy="284881"/>
          </a:xfrm>
          <a:prstGeom prst="rect">
            <a:avLst/>
          </a:prstGeom>
          <a:solidFill>
            <a:srgbClr val="FF0000"/>
          </a:solidFill>
          <a:ln w="317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200" b="1" dirty="0">
                <a:solidFill>
                  <a:schemeClr val="bg1"/>
                </a:solidFill>
                <a:cs typeface="+mn-cs"/>
              </a:rPr>
              <a:t>إخوة للأم</a:t>
            </a:r>
            <a:endParaRPr lang="fr-FR" sz="12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12" name="Rectangle 49">
            <a:extLst>
              <a:ext uri="{FF2B5EF4-FFF2-40B4-BE49-F238E27FC236}">
                <a16:creationId xmlns:a16="http://schemas.microsoft.com/office/drawing/2014/main" id="{50164DED-EFF7-9A2A-AD87-C7C6AF92C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753" y="2663825"/>
            <a:ext cx="1116092" cy="284882"/>
          </a:xfrm>
          <a:prstGeom prst="rect">
            <a:avLst/>
          </a:prstGeom>
          <a:solidFill>
            <a:srgbClr val="FF0000"/>
          </a:solidFill>
          <a:ln w="317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200" b="1" dirty="0" err="1">
                <a:solidFill>
                  <a:schemeClr val="bg1"/>
                </a:solidFill>
                <a:cs typeface="+mn-cs"/>
              </a:rPr>
              <a:t>أخ.ب</a:t>
            </a:r>
            <a:r>
              <a:rPr lang="ar-MA" sz="1200" b="1" dirty="0">
                <a:solidFill>
                  <a:schemeClr val="bg1"/>
                </a:solidFill>
                <a:cs typeface="+mn-cs"/>
              </a:rPr>
              <a:t> </a:t>
            </a:r>
            <a:r>
              <a:rPr lang="ar-MA" sz="1200" b="1" dirty="0">
                <a:cs typeface="+mn-cs"/>
              </a:rPr>
              <a:t>أو</a:t>
            </a:r>
            <a:r>
              <a:rPr lang="ar-MA" sz="1200" b="1" dirty="0">
                <a:solidFill>
                  <a:schemeClr val="bg1"/>
                </a:solidFill>
                <a:cs typeface="+mn-cs"/>
              </a:rPr>
              <a:t> </a:t>
            </a:r>
            <a:r>
              <a:rPr lang="ar-MA" sz="1200" b="1" dirty="0" err="1">
                <a:solidFill>
                  <a:schemeClr val="bg1"/>
                </a:solidFill>
                <a:cs typeface="+mn-cs"/>
              </a:rPr>
              <a:t>إخوة.ب</a:t>
            </a:r>
            <a:endParaRPr lang="fr-FR" sz="12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14" name="Rectangle 50">
            <a:extLst>
              <a:ext uri="{FF2B5EF4-FFF2-40B4-BE49-F238E27FC236}">
                <a16:creationId xmlns:a16="http://schemas.microsoft.com/office/drawing/2014/main" id="{5A1C9524-9D3D-658B-B3E1-C0EF169B2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846" y="2667525"/>
            <a:ext cx="545248" cy="282414"/>
          </a:xfrm>
          <a:prstGeom prst="rect">
            <a:avLst/>
          </a:prstGeom>
          <a:solidFill>
            <a:srgbClr val="FF0000"/>
          </a:solidFill>
          <a:ln w="317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>
                <a:cs typeface="+mn-cs"/>
              </a:rPr>
              <a:t>ح</a:t>
            </a:r>
            <a:endParaRPr lang="fr-FR" b="1">
              <a:cs typeface="+mn-cs"/>
            </a:endParaRPr>
          </a:p>
        </p:txBody>
      </p:sp>
      <p:sp>
        <p:nvSpPr>
          <p:cNvPr id="15" name="Rectangle 51">
            <a:extLst>
              <a:ext uri="{FF2B5EF4-FFF2-40B4-BE49-F238E27FC236}">
                <a16:creationId xmlns:a16="http://schemas.microsoft.com/office/drawing/2014/main" id="{7AEF59C3-AFC5-32BB-9C1B-38EF47BDC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846" y="2107629"/>
            <a:ext cx="545248" cy="282414"/>
          </a:xfrm>
          <a:prstGeom prst="rect">
            <a:avLst/>
          </a:prstGeom>
          <a:solidFill>
            <a:srgbClr val="FFC000"/>
          </a:solidFill>
          <a:ln w="317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554" b="1">
                <a:cs typeface="+mn-cs"/>
              </a:rPr>
              <a:t>ع</a:t>
            </a:r>
            <a:endParaRPr lang="fr-FR" sz="1554" b="1">
              <a:cs typeface="+mn-cs"/>
            </a:endParaRPr>
          </a:p>
        </p:txBody>
      </p:sp>
      <p:sp>
        <p:nvSpPr>
          <p:cNvPr id="16" name="Rectangle 52">
            <a:extLst>
              <a:ext uri="{FF2B5EF4-FFF2-40B4-BE49-F238E27FC236}">
                <a16:creationId xmlns:a16="http://schemas.microsoft.com/office/drawing/2014/main" id="{C71DA673-6C2D-3B4B-CCC1-21A94C0F1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846" y="2387576"/>
            <a:ext cx="545248" cy="282415"/>
          </a:xfrm>
          <a:prstGeom prst="rect">
            <a:avLst/>
          </a:prstGeom>
          <a:solidFill>
            <a:srgbClr val="FF0000"/>
          </a:solidFill>
          <a:ln w="317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bg1"/>
                </a:solidFill>
                <a:cs typeface="+mn-cs"/>
              </a:rPr>
              <a:t>ح</a:t>
            </a:r>
            <a:endParaRPr lang="fr-FR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17" name="Rectangle 53">
            <a:extLst>
              <a:ext uri="{FF2B5EF4-FFF2-40B4-BE49-F238E27FC236}">
                <a16:creationId xmlns:a16="http://schemas.microsoft.com/office/drawing/2014/main" id="{5E2B5318-8C28-9E1F-464B-172ACCF965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415" y="2108861"/>
            <a:ext cx="435338" cy="282415"/>
          </a:xfrm>
          <a:prstGeom prst="rect">
            <a:avLst/>
          </a:prstGeom>
          <a:solidFill>
            <a:srgbClr val="FFFF66"/>
          </a:solidFill>
          <a:ln w="317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ar-MA" altLang="fr-FR" sz="1865" b="1">
                <a:cs typeface="Simplified Arabic" pitchFamily="18" charset="-78"/>
              </a:rPr>
              <a:t>2</a:t>
            </a:r>
            <a:endParaRPr lang="fr-FR" altLang="fr-FR" sz="1865" b="1">
              <a:cs typeface="Simplified Arabic" pitchFamily="18" charset="-78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12B3B68-71D3-95FE-288C-78A927EEC989}"/>
              </a:ext>
            </a:extLst>
          </p:cNvPr>
          <p:cNvSpPr/>
          <p:nvPr/>
        </p:nvSpPr>
        <p:spPr bwMode="auto">
          <a:xfrm>
            <a:off x="207105" y="538143"/>
            <a:ext cx="7145465" cy="519779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/>
          <a:lstStyle/>
          <a:p>
            <a:pPr algn="ctr" rtl="1" eaLnBrk="1" hangingPunct="1">
              <a:defRPr/>
            </a:pPr>
            <a:r>
              <a:rPr lang="ar-MA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Fanan" pitchFamily="2" charset="-78"/>
              </a:rPr>
              <a:t>المالكيــــة   </a:t>
            </a:r>
            <a:r>
              <a:rPr lang="ar-MA" b="1" dirty="0">
                <a:latin typeface="Arial" charset="0"/>
                <a:cs typeface="Fanan" pitchFamily="2" charset="-78"/>
              </a:rPr>
              <a:t>: زوج </a:t>
            </a:r>
            <a:r>
              <a:rPr lang="ar-MA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charset="0"/>
                <a:cs typeface="Fanan" pitchFamily="2" charset="-78"/>
              </a:rPr>
              <a:t>+</a:t>
            </a:r>
            <a:r>
              <a:rPr lang="ar-MA" b="1" dirty="0">
                <a:latin typeface="Arial" charset="0"/>
                <a:cs typeface="Fanan" pitchFamily="2" charset="-78"/>
              </a:rPr>
              <a:t> </a:t>
            </a:r>
            <a:r>
              <a:rPr lang="ar-MA" b="1" dirty="0">
                <a:solidFill>
                  <a:srgbClr val="FF0000"/>
                </a:solidFill>
                <a:latin typeface="Arial" charset="0"/>
                <a:cs typeface="Fanan" pitchFamily="2" charset="-78"/>
              </a:rPr>
              <a:t>أم </a:t>
            </a:r>
            <a:r>
              <a:rPr lang="ar-MA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Fanan" pitchFamily="2" charset="-78"/>
              </a:rPr>
              <a:t>أو</a:t>
            </a:r>
            <a:r>
              <a:rPr lang="ar-MA" b="1" dirty="0">
                <a:solidFill>
                  <a:srgbClr val="FF0000"/>
                </a:solidFill>
                <a:latin typeface="Arial" charset="0"/>
                <a:cs typeface="Fanan" pitchFamily="2" charset="-78"/>
              </a:rPr>
              <a:t> جدة </a:t>
            </a:r>
            <a:r>
              <a:rPr lang="ar-MA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charset="0"/>
                <a:cs typeface="Fanan" pitchFamily="2" charset="-78"/>
              </a:rPr>
              <a:t>+ </a:t>
            </a:r>
            <a:r>
              <a:rPr lang="ar-MA" b="1" dirty="0">
                <a:latin typeface="Arial" charset="0"/>
                <a:cs typeface="Fanan" pitchFamily="2" charset="-78"/>
              </a:rPr>
              <a:t>جد </a:t>
            </a:r>
            <a:r>
              <a:rPr lang="ar-MA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charset="0"/>
                <a:cs typeface="Fanan" pitchFamily="2" charset="-78"/>
              </a:rPr>
              <a:t>+ </a:t>
            </a:r>
            <a:r>
              <a:rPr lang="ar-MA" b="1" dirty="0">
                <a:solidFill>
                  <a:srgbClr val="FF0000"/>
                </a:solidFill>
                <a:latin typeface="Arial" charset="0"/>
                <a:cs typeface="Fanan" pitchFamily="2" charset="-78"/>
              </a:rPr>
              <a:t>إخوة لأم </a:t>
            </a:r>
            <a:r>
              <a:rPr lang="ar-MA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charset="0"/>
                <a:cs typeface="Fanan" pitchFamily="2" charset="-78"/>
              </a:rPr>
              <a:t>+ </a:t>
            </a:r>
            <a:r>
              <a:rPr lang="ar-MA" b="1" dirty="0">
                <a:latin typeface="Arial" charset="0"/>
                <a:cs typeface="Fanan" pitchFamily="2" charset="-78"/>
              </a:rPr>
              <a:t>أخ لأب (واحد) </a:t>
            </a:r>
            <a:r>
              <a:rPr lang="ar-MA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Fanan" pitchFamily="2" charset="-78"/>
              </a:rPr>
              <a:t>أو </a:t>
            </a:r>
            <a:r>
              <a:rPr lang="ar-MA" b="1" dirty="0">
                <a:latin typeface="Arial" charset="0"/>
                <a:cs typeface="Fanan" pitchFamily="2" charset="-78"/>
              </a:rPr>
              <a:t>إخوة لأب (متعددون)</a:t>
            </a:r>
            <a:endParaRPr lang="fr-FR" b="1" dirty="0">
              <a:solidFill>
                <a:schemeClr val="accent2">
                  <a:lumMod val="60000"/>
                  <a:lumOff val="40000"/>
                </a:schemeClr>
              </a:solidFill>
              <a:latin typeface="Arial" charset="0"/>
              <a:cs typeface="Fanan" pitchFamily="2" charset="-78"/>
            </a:endParaRPr>
          </a:p>
        </p:txBody>
      </p:sp>
      <p:sp>
        <p:nvSpPr>
          <p:cNvPr id="18" name="Rectangle à coins arrondis 26">
            <a:hlinkClick r:id="rId4" action="ppaction://hlinksldjump"/>
            <a:extLst>
              <a:ext uri="{FF2B5EF4-FFF2-40B4-BE49-F238E27FC236}">
                <a16:creationId xmlns:a16="http://schemas.microsoft.com/office/drawing/2014/main" id="{AD61359F-AD58-396A-C23C-25F1B817B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04" y="41596"/>
            <a:ext cx="7173133" cy="465063"/>
          </a:xfrm>
          <a:prstGeom prst="roundRect">
            <a:avLst>
              <a:gd name="adj" fmla="val 16667"/>
            </a:avLst>
          </a:prstGeom>
          <a:blipFill>
            <a:blip r:embed="rId5"/>
            <a:tile tx="0" ty="0" sx="100000" sy="100000" flip="none" algn="tl"/>
          </a:blipFill>
          <a:ln w="38100">
            <a:solidFill>
              <a:schemeClr val="bg1"/>
            </a:solidFill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/>
            <a:r>
              <a:rPr lang="ar-M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الحالة الثالثة  :</a:t>
            </a:r>
            <a:r>
              <a:rPr lang="ar-MA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 المـالكيـة</a:t>
            </a:r>
            <a:endParaRPr lang="fr-F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ultan Medium" pitchFamily="2" charset="-78"/>
            </a:endParaRPr>
          </a:p>
        </p:txBody>
      </p:sp>
      <p:sp>
        <p:nvSpPr>
          <p:cNvPr id="44" name="Rectangle 18">
            <a:extLst>
              <a:ext uri="{FF2B5EF4-FFF2-40B4-BE49-F238E27FC236}">
                <a16:creationId xmlns:a16="http://schemas.microsoft.com/office/drawing/2014/main" id="{9A670DD5-91A6-6580-CC18-3E69E96BDFD4}"/>
              </a:ext>
            </a:extLst>
          </p:cNvPr>
          <p:cNvSpPr/>
          <p:nvPr/>
        </p:nvSpPr>
        <p:spPr>
          <a:xfrm>
            <a:off x="4113868" y="1140274"/>
            <a:ext cx="3243454" cy="2176365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fr-FR" sz="1709" b="1" dirty="0">
              <a:solidFill>
                <a:schemeClr val="bg1"/>
              </a:solidFill>
            </a:endParaRPr>
          </a:p>
        </p:txBody>
      </p:sp>
      <p:sp>
        <p:nvSpPr>
          <p:cNvPr id="45" name="Rectangle 59">
            <a:extLst>
              <a:ext uri="{FF2B5EF4-FFF2-40B4-BE49-F238E27FC236}">
                <a16:creationId xmlns:a16="http://schemas.microsoft.com/office/drawing/2014/main" id="{7102B2A8-97D7-E212-07E7-AA90A9435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4448" y="1229978"/>
            <a:ext cx="3186724" cy="259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MA" altLang="fr-FR" sz="1088" b="1" dirty="0">
                <a:solidFill>
                  <a:schemeClr val="bg1"/>
                </a:solidFill>
              </a:rPr>
              <a:t>1 . أسقط الجد الأخ لأب  </a:t>
            </a:r>
            <a:r>
              <a:rPr lang="ar-MA" altLang="fr-FR" sz="1088" b="1" dirty="0">
                <a:solidFill>
                  <a:srgbClr val="FFFF66"/>
                </a:solidFill>
              </a:rPr>
              <a:t>بدون حاجب حقيقي</a:t>
            </a:r>
            <a:r>
              <a:rPr lang="ar-MA" altLang="fr-FR" sz="1088" dirty="0">
                <a:solidFill>
                  <a:srgbClr val="FFFF66"/>
                </a:solidFill>
              </a:rPr>
              <a:t> </a:t>
            </a:r>
            <a:endParaRPr lang="fr-FR" altLang="fr-FR" sz="1088" dirty="0">
              <a:solidFill>
                <a:srgbClr val="FFFF66"/>
              </a:solidFill>
            </a:endParaRPr>
          </a:p>
        </p:txBody>
      </p:sp>
      <p:sp>
        <p:nvSpPr>
          <p:cNvPr id="47" name="Rectangle 60">
            <a:extLst>
              <a:ext uri="{FF2B5EF4-FFF2-40B4-BE49-F238E27FC236}">
                <a16:creationId xmlns:a16="http://schemas.microsoft.com/office/drawing/2014/main" id="{15F25D22-B4C0-4691-07CC-7572FE804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3192" y="1424215"/>
            <a:ext cx="2817981" cy="259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MA" altLang="fr-FR" sz="1088" b="1" dirty="0">
                <a:solidFill>
                  <a:schemeClr val="bg1"/>
                </a:solidFill>
              </a:rPr>
              <a:t>2 . ومنعه من المقاسمة </a:t>
            </a:r>
            <a:r>
              <a:rPr lang="ar-MA" altLang="fr-FR" sz="1088" b="1" dirty="0">
                <a:solidFill>
                  <a:srgbClr val="FFFF66"/>
                </a:solidFill>
              </a:rPr>
              <a:t>رغم</a:t>
            </a:r>
            <a:r>
              <a:rPr lang="ar-MA" altLang="fr-FR" sz="1088" b="1" dirty="0">
                <a:solidFill>
                  <a:schemeClr val="bg1"/>
                </a:solidFill>
              </a:rPr>
              <a:t> </a:t>
            </a:r>
            <a:r>
              <a:rPr lang="ar-MA" altLang="fr-FR" sz="1088" b="1" dirty="0">
                <a:solidFill>
                  <a:srgbClr val="FFFF66"/>
                </a:solidFill>
              </a:rPr>
              <a:t>أفضليتها للجد</a:t>
            </a:r>
            <a:endParaRPr lang="fr-FR" altLang="fr-FR" sz="1088" dirty="0">
              <a:solidFill>
                <a:srgbClr val="FFFF66"/>
              </a:solidFill>
            </a:endParaRPr>
          </a:p>
        </p:txBody>
      </p:sp>
      <p:sp>
        <p:nvSpPr>
          <p:cNvPr id="48" name="Rectangle 61">
            <a:extLst>
              <a:ext uri="{FF2B5EF4-FFF2-40B4-BE49-F238E27FC236}">
                <a16:creationId xmlns:a16="http://schemas.microsoft.com/office/drawing/2014/main" id="{0EB99F9A-B69C-DD9E-9290-FE302A20E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6699" y="1583921"/>
            <a:ext cx="2574474" cy="259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ar-MA" altLang="fr-FR" sz="1088" b="1" u="sng" dirty="0">
                <a:solidFill>
                  <a:srgbClr val="FFFF66"/>
                </a:solidFill>
              </a:rPr>
              <a:t>وحجة</a:t>
            </a:r>
            <a:r>
              <a:rPr lang="ar-MA" altLang="fr-FR" sz="1088" b="1" u="sng" dirty="0">
                <a:solidFill>
                  <a:schemeClr val="bg1"/>
                </a:solidFill>
              </a:rPr>
              <a:t> </a:t>
            </a:r>
            <a:r>
              <a:rPr lang="ar-MA" altLang="fr-FR" sz="1088" b="1" u="sng" dirty="0">
                <a:solidFill>
                  <a:srgbClr val="FFFF66"/>
                </a:solidFill>
              </a:rPr>
              <a:t>الجد</a:t>
            </a:r>
            <a:r>
              <a:rPr lang="ar-MA" altLang="fr-FR" sz="1088" b="1" u="sng" dirty="0">
                <a:solidFill>
                  <a:schemeClr val="bg1"/>
                </a:solidFill>
              </a:rPr>
              <a:t> :</a:t>
            </a:r>
            <a:endParaRPr lang="fr-FR" altLang="fr-FR" sz="1088" u="sng" dirty="0">
              <a:solidFill>
                <a:schemeClr val="bg1"/>
              </a:solidFill>
            </a:endParaRPr>
          </a:p>
        </p:txBody>
      </p:sp>
      <p:sp>
        <p:nvSpPr>
          <p:cNvPr id="49" name="Rectangle 62">
            <a:extLst>
              <a:ext uri="{FF2B5EF4-FFF2-40B4-BE49-F238E27FC236}">
                <a16:creationId xmlns:a16="http://schemas.microsoft.com/office/drawing/2014/main" id="{BC25C3C2-0812-D87F-B599-B385ADA25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7719" y="1782475"/>
            <a:ext cx="3243454" cy="259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MA" altLang="fr-FR" sz="1088" b="1" dirty="0">
                <a:solidFill>
                  <a:schemeClr val="bg1"/>
                </a:solidFill>
              </a:rPr>
              <a:t>1 . إنما أسقطت الإخوة للأم </a:t>
            </a:r>
            <a:r>
              <a:rPr lang="ar-MA" altLang="fr-FR" sz="1088" b="1" dirty="0">
                <a:solidFill>
                  <a:srgbClr val="FFFF66"/>
                </a:solidFill>
              </a:rPr>
              <a:t>لآخذ نصيبهم</a:t>
            </a:r>
            <a:r>
              <a:rPr lang="ar-MA" altLang="fr-FR" sz="1088" dirty="0">
                <a:solidFill>
                  <a:srgbClr val="FFFF66"/>
                </a:solidFill>
              </a:rPr>
              <a:t> </a:t>
            </a:r>
            <a:endParaRPr lang="fr-FR" altLang="fr-FR" sz="1088" dirty="0">
              <a:solidFill>
                <a:srgbClr val="FFFF66"/>
              </a:solidFill>
            </a:endParaRPr>
          </a:p>
        </p:txBody>
      </p:sp>
      <p:sp>
        <p:nvSpPr>
          <p:cNvPr id="50" name="Rectangle 63">
            <a:extLst>
              <a:ext uri="{FF2B5EF4-FFF2-40B4-BE49-F238E27FC236}">
                <a16:creationId xmlns:a16="http://schemas.microsoft.com/office/drawing/2014/main" id="{2089AE40-738E-088E-0CF6-23B791528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7719" y="2006927"/>
            <a:ext cx="3243454" cy="259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MA" altLang="fr-FR" sz="1088" b="1" dirty="0">
                <a:solidFill>
                  <a:schemeClr val="bg1"/>
                </a:solidFill>
              </a:rPr>
              <a:t>2 . في غيابي ـ الجد ـ فإن : الأخ لأب يحجب حجب استغراق :</a:t>
            </a:r>
            <a:endParaRPr lang="fr-FR" altLang="fr-FR" sz="1088" dirty="0">
              <a:solidFill>
                <a:schemeClr val="bg1"/>
              </a:solidFill>
            </a:endParaRPr>
          </a:p>
        </p:txBody>
      </p:sp>
      <p:grpSp>
        <p:nvGrpSpPr>
          <p:cNvPr id="51" name="مجموعة 50">
            <a:extLst>
              <a:ext uri="{FF2B5EF4-FFF2-40B4-BE49-F238E27FC236}">
                <a16:creationId xmlns:a16="http://schemas.microsoft.com/office/drawing/2014/main" id="{90F7AA2E-8146-2D08-3B74-2F8E96181BEA}"/>
              </a:ext>
            </a:extLst>
          </p:cNvPr>
          <p:cNvGrpSpPr/>
          <p:nvPr/>
        </p:nvGrpSpPr>
        <p:grpSpPr>
          <a:xfrm>
            <a:off x="4220075" y="2296329"/>
            <a:ext cx="1314928" cy="962895"/>
            <a:chOff x="362893" y="2280722"/>
            <a:chExt cx="1314928" cy="962895"/>
          </a:xfrm>
        </p:grpSpPr>
        <p:sp>
          <p:nvSpPr>
            <p:cNvPr id="52" name="Rectangle 66">
              <a:extLst>
                <a:ext uri="{FF2B5EF4-FFF2-40B4-BE49-F238E27FC236}">
                  <a16:creationId xmlns:a16="http://schemas.microsoft.com/office/drawing/2014/main" id="{0A8B1A76-E29D-D215-7FF8-79ED68C1E1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609" y="2664257"/>
              <a:ext cx="643469" cy="184859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9525">
              <a:solidFill>
                <a:srgbClr val="FFFF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ar-MA" altLang="fr-FR" sz="1000" b="1">
                  <a:cs typeface="Simplified Arabic" pitchFamily="18" charset="-78"/>
                </a:rPr>
                <a:t>أم</a:t>
              </a:r>
              <a:endParaRPr lang="fr-FR" altLang="fr-FR" sz="1000" b="1">
                <a:cs typeface="Simplified Arabic" pitchFamily="18" charset="-78"/>
              </a:endParaRPr>
            </a:p>
          </p:txBody>
        </p:sp>
        <p:sp>
          <p:nvSpPr>
            <p:cNvPr id="53" name="Rectangle 67">
              <a:extLst>
                <a:ext uri="{FF2B5EF4-FFF2-40B4-BE49-F238E27FC236}">
                  <a16:creationId xmlns:a16="http://schemas.microsoft.com/office/drawing/2014/main" id="{6F0C3CBB-FB93-7074-EF1C-5FA0FC8E23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609" y="2469817"/>
              <a:ext cx="643469" cy="184859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9525">
              <a:solidFill>
                <a:srgbClr val="FFFF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ar-MA" altLang="fr-FR" sz="1000" b="1" dirty="0">
                  <a:cs typeface="Simplified Arabic" pitchFamily="18" charset="-78"/>
                </a:rPr>
                <a:t>زوج</a:t>
              </a:r>
              <a:endParaRPr lang="fr-FR" altLang="fr-FR" sz="1000" b="1" dirty="0">
                <a:cs typeface="Simplified Arabic" pitchFamily="18" charset="-78"/>
              </a:endParaRPr>
            </a:p>
          </p:txBody>
        </p:sp>
        <p:sp>
          <p:nvSpPr>
            <p:cNvPr id="54" name="Rectangle 68">
              <a:extLst>
                <a:ext uri="{FF2B5EF4-FFF2-40B4-BE49-F238E27FC236}">
                  <a16:creationId xmlns:a16="http://schemas.microsoft.com/office/drawing/2014/main" id="{7E36826D-6615-FD6E-ECE4-465DB6FB1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6879" y="2671657"/>
              <a:ext cx="390941" cy="176094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9525">
              <a:solidFill>
                <a:srgbClr val="FFFF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rtl="1">
                <a:buFontTx/>
                <a:buNone/>
                <a:defRPr/>
              </a:pPr>
              <a:r>
                <a:rPr lang="fr-FR" altLang="fr-FR" sz="1000" b="1" dirty="0"/>
                <a:t>⅙</a:t>
              </a:r>
              <a:endParaRPr lang="fr-FR" sz="1000" b="1" dirty="0"/>
            </a:p>
          </p:txBody>
        </p:sp>
        <p:sp>
          <p:nvSpPr>
            <p:cNvPr id="55" name="Rectangle 69">
              <a:extLst>
                <a:ext uri="{FF2B5EF4-FFF2-40B4-BE49-F238E27FC236}">
                  <a16:creationId xmlns:a16="http://schemas.microsoft.com/office/drawing/2014/main" id="{6C07E7EC-5035-7756-9030-F8701E95A4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6879" y="2477217"/>
              <a:ext cx="390941" cy="176094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9525">
              <a:solidFill>
                <a:srgbClr val="FFFF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sz="1000" b="1" dirty="0"/>
                <a:t>½</a:t>
              </a:r>
            </a:p>
          </p:txBody>
        </p:sp>
        <p:sp>
          <p:nvSpPr>
            <p:cNvPr id="56" name="Rectangle 70">
              <a:extLst>
                <a:ext uri="{FF2B5EF4-FFF2-40B4-BE49-F238E27FC236}">
                  <a16:creationId xmlns:a16="http://schemas.microsoft.com/office/drawing/2014/main" id="{4E6B7334-967C-01CB-53CF-8F3D82CB35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893" y="2671656"/>
              <a:ext cx="313940" cy="181671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9525">
              <a:solidFill>
                <a:srgbClr val="FFFF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ar-MA" altLang="fr-FR" sz="1000" b="1">
                  <a:cs typeface="Simplified Arabic" pitchFamily="18" charset="-78"/>
                </a:rPr>
                <a:t>1</a:t>
              </a:r>
              <a:endParaRPr lang="fr-FR" altLang="fr-FR" sz="1000" b="1">
                <a:cs typeface="Simplified Arabic" pitchFamily="18" charset="-78"/>
              </a:endParaRPr>
            </a:p>
          </p:txBody>
        </p:sp>
        <p:sp>
          <p:nvSpPr>
            <p:cNvPr id="57" name="Rectangle 71">
              <a:extLst>
                <a:ext uri="{FF2B5EF4-FFF2-40B4-BE49-F238E27FC236}">
                  <a16:creationId xmlns:a16="http://schemas.microsoft.com/office/drawing/2014/main" id="{C7134B78-5787-4F62-00CE-B2AC06B70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893" y="2477216"/>
              <a:ext cx="313940" cy="181671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9525">
              <a:solidFill>
                <a:srgbClr val="FFFF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ar-MA" altLang="fr-FR" sz="1000" b="1">
                  <a:cs typeface="Simplified Arabic" pitchFamily="18" charset="-78"/>
                </a:rPr>
                <a:t>3</a:t>
              </a:r>
              <a:endParaRPr lang="fr-FR" altLang="fr-FR" sz="1000" b="1">
                <a:cs typeface="Simplified Arabic" pitchFamily="18" charset="-78"/>
              </a:endParaRPr>
            </a:p>
          </p:txBody>
        </p:sp>
        <p:sp>
          <p:nvSpPr>
            <p:cNvPr id="58" name="Rectangle 72">
              <a:extLst>
                <a:ext uri="{FF2B5EF4-FFF2-40B4-BE49-F238E27FC236}">
                  <a16:creationId xmlns:a16="http://schemas.microsoft.com/office/drawing/2014/main" id="{BEA3FEB8-AABD-AD7C-248F-3C43D72FD9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893" y="2280722"/>
              <a:ext cx="313940" cy="181671"/>
            </a:xfrm>
            <a:prstGeom prst="rect">
              <a:avLst/>
            </a:prstGeom>
            <a:solidFill>
              <a:srgbClr val="FFFF66"/>
            </a:solidFill>
            <a:ln w="3175">
              <a:solidFill>
                <a:srgbClr val="CCFFFF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ar-MA" altLang="fr-FR" sz="1000" b="1">
                  <a:cs typeface="Simplified Arabic" pitchFamily="18" charset="-78"/>
                </a:rPr>
                <a:t>6</a:t>
              </a:r>
              <a:endParaRPr lang="fr-FR" altLang="fr-FR" sz="1000" b="1">
                <a:cs typeface="Simplified Arabic" pitchFamily="18" charset="-78"/>
              </a:endParaRPr>
            </a:p>
          </p:txBody>
        </p:sp>
        <p:sp>
          <p:nvSpPr>
            <p:cNvPr id="59" name="Rectangle 73">
              <a:extLst>
                <a:ext uri="{FF2B5EF4-FFF2-40B4-BE49-F238E27FC236}">
                  <a16:creationId xmlns:a16="http://schemas.microsoft.com/office/drawing/2014/main" id="{F8F7C2FF-3F6C-FF39-EFEC-28DD6DF3A3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609" y="2868151"/>
              <a:ext cx="643469" cy="18485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ar-MA" altLang="fr-FR" sz="1000" b="1"/>
                <a:t>إخوة للأم</a:t>
              </a:r>
              <a:endParaRPr lang="fr-FR" altLang="fr-FR" sz="1000" b="1"/>
            </a:p>
          </p:txBody>
        </p:sp>
        <p:sp>
          <p:nvSpPr>
            <p:cNvPr id="60" name="Rectangle 74">
              <a:extLst>
                <a:ext uri="{FF2B5EF4-FFF2-40B4-BE49-F238E27FC236}">
                  <a16:creationId xmlns:a16="http://schemas.microsoft.com/office/drawing/2014/main" id="{316F16B7-D550-B0B4-2BE7-A0989DE67F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242" y="3058480"/>
              <a:ext cx="643468" cy="184859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ar-MA" altLang="fr-FR" sz="1000" b="1" dirty="0">
                  <a:solidFill>
                    <a:schemeClr val="bg1"/>
                  </a:solidFill>
                  <a:cs typeface="Simplified Arabic" pitchFamily="18" charset="-78"/>
                </a:rPr>
                <a:t>أخ/إخوة لأب</a:t>
              </a:r>
              <a:endParaRPr lang="fr-FR" altLang="fr-FR" sz="1000" b="1" dirty="0">
                <a:solidFill>
                  <a:schemeClr val="bg1"/>
                </a:solidFill>
                <a:cs typeface="Simplified Arabic" pitchFamily="18" charset="-78"/>
              </a:endParaRPr>
            </a:p>
          </p:txBody>
        </p:sp>
        <p:sp>
          <p:nvSpPr>
            <p:cNvPr id="61" name="Rectangle 75">
              <a:extLst>
                <a:ext uri="{FF2B5EF4-FFF2-40B4-BE49-F238E27FC236}">
                  <a16:creationId xmlns:a16="http://schemas.microsoft.com/office/drawing/2014/main" id="{B34B6B75-1F53-69CB-A6FC-89DE477BD7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9213" y="3067523"/>
              <a:ext cx="378608" cy="176094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9525">
              <a:solidFill>
                <a:srgbClr val="FFFF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ar-MA" altLang="fr-FR" sz="1000" b="1" dirty="0"/>
                <a:t>ع</a:t>
              </a:r>
              <a:endParaRPr lang="fr-FR" altLang="fr-FR" sz="1000" b="1" dirty="0"/>
            </a:p>
          </p:txBody>
        </p:sp>
        <p:sp>
          <p:nvSpPr>
            <p:cNvPr id="62" name="Rectangle 76">
              <a:extLst>
                <a:ext uri="{FF2B5EF4-FFF2-40B4-BE49-F238E27FC236}">
                  <a16:creationId xmlns:a16="http://schemas.microsoft.com/office/drawing/2014/main" id="{61974A69-433E-71D6-564E-1621093F05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6879" y="2861984"/>
              <a:ext cx="390941" cy="184063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sz="1000" b="1" dirty="0"/>
                <a:t>⅓</a:t>
              </a:r>
            </a:p>
          </p:txBody>
        </p:sp>
        <p:sp>
          <p:nvSpPr>
            <p:cNvPr id="63" name="Rectangle 77">
              <a:extLst>
                <a:ext uri="{FF2B5EF4-FFF2-40B4-BE49-F238E27FC236}">
                  <a16:creationId xmlns:a16="http://schemas.microsoft.com/office/drawing/2014/main" id="{5B1F1ABB-DD45-DDD6-744F-5023D03EC5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893" y="3060123"/>
              <a:ext cx="313940" cy="18167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ar-MA" altLang="fr-FR" sz="1000" b="1">
                  <a:solidFill>
                    <a:schemeClr val="bg1"/>
                  </a:solidFill>
                  <a:cs typeface="Simplified Arabic" pitchFamily="18" charset="-78"/>
                </a:rPr>
                <a:t>0</a:t>
              </a:r>
              <a:endParaRPr lang="fr-FR" altLang="fr-FR" sz="1000" b="1">
                <a:solidFill>
                  <a:schemeClr val="bg1"/>
                </a:solidFill>
                <a:cs typeface="Simplified Arabic" pitchFamily="18" charset="-78"/>
              </a:endParaRPr>
            </a:p>
          </p:txBody>
        </p:sp>
        <p:sp>
          <p:nvSpPr>
            <p:cNvPr id="64" name="Rectangle 78">
              <a:extLst>
                <a:ext uri="{FF2B5EF4-FFF2-40B4-BE49-F238E27FC236}">
                  <a16:creationId xmlns:a16="http://schemas.microsoft.com/office/drawing/2014/main" id="{5C47C7A8-9F72-D316-1577-DFED121B1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893" y="2865684"/>
              <a:ext cx="313940" cy="181671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ar-MA" altLang="fr-FR" sz="1000" b="1">
                  <a:cs typeface="Simplified Arabic" pitchFamily="18" charset="-78"/>
                </a:rPr>
                <a:t>2</a:t>
              </a:r>
              <a:endParaRPr lang="fr-FR" altLang="fr-FR" sz="1000" b="1">
                <a:cs typeface="Simplified Arabic" pitchFamily="18" charset="-78"/>
              </a:endParaRPr>
            </a:p>
          </p:txBody>
        </p:sp>
      </p:grpSp>
      <p:sp>
        <p:nvSpPr>
          <p:cNvPr id="65" name="Rectangle 288">
            <a:extLst>
              <a:ext uri="{FF2B5EF4-FFF2-40B4-BE49-F238E27FC236}">
                <a16:creationId xmlns:a16="http://schemas.microsoft.com/office/drawing/2014/main" id="{17B89C5C-1CDE-E8BC-A728-37ABF8FB2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26" y="3460524"/>
            <a:ext cx="5049582" cy="279949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/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1" indent="-282433" algn="r" rtl="1" eaLnBrk="1" hangingPunct="1">
              <a:spcBef>
                <a:spcPct val="0"/>
              </a:spcBef>
              <a:spcAft>
                <a:spcPts val="388"/>
              </a:spcAft>
              <a:buNone/>
              <a:defRPr/>
            </a:pPr>
            <a:r>
              <a:rPr lang="ar-MA" altLang="fr-FR" sz="1000" b="1" dirty="0">
                <a:latin typeface="Times New Roman" pitchFamily="18" charset="0"/>
                <a:cs typeface="Sultan Medium" pitchFamily="2" charset="-78"/>
              </a:rPr>
              <a:t>نسبة للإمام مالك رضي الله عنه، لأنه خالف فيها زيد بن ثابت فلم يورث فيها الأخ للأب مع الجد</a:t>
            </a:r>
            <a:r>
              <a:rPr lang="fr-FR" altLang="fr-FR" sz="1000" b="1" dirty="0">
                <a:latin typeface="Times New Roman" pitchFamily="18" charset="0"/>
                <a:cs typeface="Sultan Medium" pitchFamily="2" charset="-78"/>
              </a:rPr>
              <a:t>.</a:t>
            </a:r>
            <a:endParaRPr lang="fr-FR" altLang="fr-FR" sz="1000" b="1" dirty="0">
              <a:cs typeface="Sultan Medium" pitchFamily="2" charset="-78"/>
            </a:endParaRPr>
          </a:p>
        </p:txBody>
      </p:sp>
      <p:pic>
        <p:nvPicPr>
          <p:cNvPr id="66" name="Image 38">
            <a:extLst>
              <a:ext uri="{FF2B5EF4-FFF2-40B4-BE49-F238E27FC236}">
                <a16:creationId xmlns:a16="http://schemas.microsoft.com/office/drawing/2014/main" id="{01C623AE-B253-C6B7-B510-2FBD02F0139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152" y="3401310"/>
            <a:ext cx="995234" cy="45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Rectangle 287">
            <a:extLst>
              <a:ext uri="{FF2B5EF4-FFF2-40B4-BE49-F238E27FC236}">
                <a16:creationId xmlns:a16="http://schemas.microsoft.com/office/drawing/2014/main" id="{B5704F7C-E04A-6749-FB19-008B8ACD89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736" y="3825144"/>
            <a:ext cx="5043743" cy="763497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/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00100" indent="-34290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1" algn="ctr" rtl="1" eaLnBrk="1" hangingPunct="1">
              <a:spcBef>
                <a:spcPct val="0"/>
              </a:spcBef>
              <a:spcAft>
                <a:spcPts val="388"/>
              </a:spcAft>
              <a:buNone/>
              <a:defRPr/>
            </a:pPr>
            <a:r>
              <a:rPr lang="ar-SA" altLang="fr-FR" sz="1050" u="sng" dirty="0">
                <a:solidFill>
                  <a:srgbClr val="FFFF66"/>
                </a:solidFill>
                <a:latin typeface="Times New Roman" pitchFamily="18" charset="0"/>
                <a:cs typeface="Sultan Medium" pitchFamily="2" charset="-78"/>
              </a:rPr>
              <a:t>وجه شذوذها</a:t>
            </a:r>
            <a:r>
              <a:rPr lang="fr-FR" altLang="fr-FR" sz="1050" u="sng" dirty="0">
                <a:solidFill>
                  <a:srgbClr val="FFFF66"/>
                </a:solidFill>
                <a:latin typeface="Times New Roman" pitchFamily="18" charset="0"/>
                <a:cs typeface="Sultan Medium" pitchFamily="2" charset="-78"/>
              </a:rPr>
              <a:t> </a:t>
            </a:r>
            <a:r>
              <a:rPr lang="ar-MA" altLang="fr-FR" sz="1050" u="sng" dirty="0">
                <a:solidFill>
                  <a:srgbClr val="FFFF66"/>
                </a:solidFill>
                <a:latin typeface="Times New Roman" pitchFamily="18" charset="0"/>
                <a:cs typeface="Sultan Medium" pitchFamily="2" charset="-78"/>
              </a:rPr>
              <a:t>:</a:t>
            </a:r>
            <a:endParaRPr lang="ar-MA" altLang="fr-FR" sz="1050" dirty="0">
              <a:solidFill>
                <a:srgbClr val="FFFF66"/>
              </a:solidFill>
              <a:latin typeface="Times New Roman" pitchFamily="18" charset="0"/>
              <a:cs typeface="Sultan Medium" pitchFamily="2" charset="-78"/>
            </a:endParaRPr>
          </a:p>
          <a:p>
            <a:pPr lvl="1" algn="r" rtl="1" eaLnBrk="1" hangingPunct="1">
              <a:spcBef>
                <a:spcPct val="0"/>
              </a:spcBef>
              <a:spcAft>
                <a:spcPts val="388"/>
              </a:spcAft>
              <a:buNone/>
              <a:defRPr/>
            </a:pPr>
            <a:r>
              <a:rPr lang="ar-MA" altLang="fr-FR" sz="900" dirty="0">
                <a:solidFill>
                  <a:schemeClr val="bg1"/>
                </a:solidFill>
                <a:latin typeface="Times New Roman" pitchFamily="18" charset="0"/>
                <a:cs typeface="Sultan Medium" pitchFamily="2" charset="-78"/>
              </a:rPr>
              <a:t>إسقاط الجد للأخ للأب بدون حاجب حقيقي، ومنعه من مقاسمته. ويحتج الجد على الأخ للأب </a:t>
            </a:r>
            <a:r>
              <a:rPr lang="ar-MA" altLang="fr-FR" sz="900" dirty="0" err="1">
                <a:solidFill>
                  <a:schemeClr val="bg1"/>
                </a:solidFill>
                <a:latin typeface="Times New Roman" pitchFamily="18" charset="0"/>
                <a:cs typeface="Sultan Medium" pitchFamily="2" charset="-78"/>
              </a:rPr>
              <a:t>بمايلي</a:t>
            </a:r>
            <a:r>
              <a:rPr lang="fr-FR" altLang="fr-FR" sz="900" dirty="0">
                <a:solidFill>
                  <a:schemeClr val="bg1"/>
                </a:solidFill>
                <a:latin typeface="Times New Roman" pitchFamily="18" charset="0"/>
                <a:cs typeface="Sultan Medium" pitchFamily="2" charset="-78"/>
              </a:rPr>
              <a:t>:</a:t>
            </a:r>
            <a:endParaRPr lang="en-US" altLang="fr-FR" sz="900" dirty="0">
              <a:solidFill>
                <a:schemeClr val="bg1"/>
              </a:solidFill>
              <a:latin typeface="Times New Roman" pitchFamily="18" charset="0"/>
              <a:cs typeface="Sultan Medium" pitchFamily="2" charset="-78"/>
            </a:endParaRPr>
          </a:p>
          <a:p>
            <a:pPr algn="r" rtl="1"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ar-MA" altLang="fr-FR" sz="900" dirty="0">
                <a:solidFill>
                  <a:srgbClr val="FFFF66"/>
                </a:solidFill>
                <a:latin typeface="Times New Roman" pitchFamily="18" charset="0"/>
                <a:cs typeface="Sultan Medium" pitchFamily="2" charset="-78"/>
              </a:rPr>
              <a:t>بكونه إنما أَسْـقَطَ الإخوة لأم ليأخذ نصيبهم</a:t>
            </a:r>
            <a:r>
              <a:rPr lang="fr-FR" altLang="fr-FR" sz="900" dirty="0">
                <a:solidFill>
                  <a:srgbClr val="FFFF66"/>
                </a:solidFill>
                <a:latin typeface="Times New Roman" pitchFamily="18" charset="0"/>
                <a:cs typeface="Sultan Medium" pitchFamily="2" charset="-78"/>
              </a:rPr>
              <a:t>.</a:t>
            </a:r>
            <a:endParaRPr lang="en-US" altLang="fr-FR" sz="900" dirty="0">
              <a:solidFill>
                <a:srgbClr val="FFFF66"/>
              </a:solidFill>
              <a:latin typeface="Times New Roman" pitchFamily="18" charset="0"/>
              <a:cs typeface="Sultan Medium" pitchFamily="2" charset="-78"/>
            </a:endParaRPr>
          </a:p>
          <a:p>
            <a:pPr algn="r" rtl="1"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ar-MA" altLang="fr-FR" sz="900" dirty="0">
                <a:solidFill>
                  <a:srgbClr val="FFFF66"/>
                </a:solidFill>
                <a:latin typeface="Times New Roman" pitchFamily="18" charset="0"/>
                <a:cs typeface="Sultan Medium" pitchFamily="2" charset="-78"/>
              </a:rPr>
              <a:t>ولأنه في غياب الجد يُحْجَبُ الأخ لأب حجب استغراق ، كما في الصورة السابقة ,</a:t>
            </a:r>
            <a:endParaRPr lang="fr-FR" altLang="fr-FR" sz="900" dirty="0">
              <a:solidFill>
                <a:srgbClr val="FFFF66"/>
              </a:solidFill>
              <a:cs typeface="Sultan Medium" pitchFamily="2" charset="-78"/>
            </a:endParaRPr>
          </a:p>
        </p:txBody>
      </p:sp>
      <p:pic>
        <p:nvPicPr>
          <p:cNvPr id="68" name="Image 40">
            <a:extLst>
              <a:ext uri="{FF2B5EF4-FFF2-40B4-BE49-F238E27FC236}">
                <a16:creationId xmlns:a16="http://schemas.microsoft.com/office/drawing/2014/main" id="{155F8D77-A896-0817-8A13-A5A255AC4A6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7717" y="3739222"/>
            <a:ext cx="1001401" cy="456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Rectangle 286">
            <a:extLst>
              <a:ext uri="{FF2B5EF4-FFF2-40B4-BE49-F238E27FC236}">
                <a16:creationId xmlns:a16="http://schemas.microsoft.com/office/drawing/2014/main" id="{ABCA893E-E8A6-E704-FB46-4D1D8103F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25" y="4638123"/>
            <a:ext cx="5049583" cy="661378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/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179388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1" algn="ctr" rtl="1" eaLnBrk="1" hangingPunct="1">
              <a:spcBef>
                <a:spcPts val="388"/>
              </a:spcBef>
              <a:spcAft>
                <a:spcPts val="388"/>
              </a:spcAft>
              <a:buNone/>
              <a:defRPr/>
            </a:pPr>
            <a:r>
              <a:rPr lang="ar-SA" altLang="fr-FR" sz="1100" dirty="0">
                <a:solidFill>
                  <a:srgbClr val="0000FF"/>
                </a:solidFill>
                <a:latin typeface="Times New Roman" pitchFamily="18" charset="0"/>
                <a:cs typeface="Sultan Medium" pitchFamily="2" charset="-78"/>
              </a:rPr>
              <a:t>المادة :362</a:t>
            </a:r>
            <a:r>
              <a:rPr lang="ar-MA" altLang="fr-FR" sz="1100" dirty="0">
                <a:solidFill>
                  <a:srgbClr val="0000FF"/>
                </a:solidFill>
                <a:latin typeface="Times New Roman" pitchFamily="18" charset="0"/>
                <a:cs typeface="Sultan Medium" pitchFamily="2" charset="-78"/>
              </a:rPr>
              <a:t>/</a:t>
            </a:r>
            <a:r>
              <a:rPr lang="ar-SA" altLang="fr-FR" sz="1100" dirty="0">
                <a:solidFill>
                  <a:srgbClr val="0000FF"/>
                </a:solidFill>
                <a:latin typeface="Times New Roman" pitchFamily="18" charset="0"/>
                <a:cs typeface="Sultan Medium" pitchFamily="2" charset="-78"/>
              </a:rPr>
              <a:t> </a:t>
            </a:r>
            <a:r>
              <a:rPr lang="ar-SA" altLang="fr-FR" sz="1100" dirty="0">
                <a:solidFill>
                  <a:srgbClr val="FF0000"/>
                </a:solidFill>
                <a:latin typeface="Times New Roman" pitchFamily="18" charset="0"/>
                <a:cs typeface="Sultan Medium" pitchFamily="2" charset="-78"/>
              </a:rPr>
              <a:t>مسألة المالكية</a:t>
            </a:r>
            <a:endParaRPr lang="en-US" altLang="fr-FR" sz="1100" dirty="0">
              <a:latin typeface="Times New Roman" pitchFamily="18" charset="0"/>
              <a:cs typeface="Sultan Medium" pitchFamily="2" charset="-78"/>
            </a:endParaRPr>
          </a:p>
          <a:p>
            <a:pPr lvl="1" algn="just" rtl="1" eaLnBrk="1" hangingPunct="1">
              <a:spcBef>
                <a:spcPct val="0"/>
              </a:spcBef>
              <a:spcAft>
                <a:spcPts val="388"/>
              </a:spcAft>
              <a:buNone/>
              <a:defRPr/>
            </a:pPr>
            <a:r>
              <a:rPr lang="ar-SA" altLang="fr-FR" sz="1000" dirty="0">
                <a:latin typeface="Times New Roman" pitchFamily="18" charset="0"/>
                <a:cs typeface="Sultan Medium" pitchFamily="2" charset="-78"/>
              </a:rPr>
              <a:t>إذا اجتمع مع الجد: </a:t>
            </a:r>
            <a:r>
              <a:rPr lang="ar-SA" altLang="fr-FR" sz="1000" u="sng" dirty="0">
                <a:latin typeface="Times New Roman" pitchFamily="18" charset="0"/>
                <a:cs typeface="Sultan Medium" pitchFamily="2" charset="-78"/>
              </a:rPr>
              <a:t>(زوج وأم أو جدة وأخ للأب فأكثر </a:t>
            </a:r>
            <a:r>
              <a:rPr lang="ar-SA" altLang="fr-FR" sz="1000" u="sng" dirty="0" err="1">
                <a:latin typeface="Times New Roman" pitchFamily="18" charset="0"/>
                <a:cs typeface="Sultan Medium" pitchFamily="2" charset="-78"/>
              </a:rPr>
              <a:t>وأخوان</a:t>
            </a:r>
            <a:r>
              <a:rPr lang="ar-SA" altLang="fr-FR" sz="1000" u="sng" dirty="0">
                <a:latin typeface="Times New Roman" pitchFamily="18" charset="0"/>
                <a:cs typeface="Sultan Medium" pitchFamily="2" charset="-78"/>
              </a:rPr>
              <a:t> لأم فأكثر</a:t>
            </a:r>
            <a:r>
              <a:rPr lang="ar-MA" altLang="fr-FR" sz="1000" u="sng" dirty="0">
                <a:latin typeface="Times New Roman" pitchFamily="18" charset="0"/>
                <a:cs typeface="Sultan Medium" pitchFamily="2" charset="-78"/>
              </a:rPr>
              <a:t>): </a:t>
            </a:r>
            <a:r>
              <a:rPr lang="en-US" altLang="fr-FR" sz="1000" dirty="0">
                <a:latin typeface="Times New Roman" pitchFamily="18" charset="0"/>
                <a:cs typeface="Sultan Medium" pitchFamily="2" charset="-78"/>
              </a:rPr>
              <a:t> </a:t>
            </a:r>
            <a:r>
              <a:rPr lang="ar-SA" altLang="fr-FR" sz="1000" dirty="0">
                <a:latin typeface="Times New Roman" pitchFamily="18" charset="0"/>
                <a:cs typeface="Sultan Medium" pitchFamily="2" charset="-78"/>
              </a:rPr>
              <a:t>فرض للزوج النصف،</a:t>
            </a:r>
            <a:r>
              <a:rPr lang="ar-MA" altLang="fr-FR" sz="1000" dirty="0">
                <a:latin typeface="Times New Roman" pitchFamily="18" charset="0"/>
                <a:cs typeface="Sultan Medium" pitchFamily="2" charset="-78"/>
              </a:rPr>
              <a:t> </a:t>
            </a:r>
            <a:r>
              <a:rPr lang="ar-SA" altLang="fr-FR" sz="1000" dirty="0">
                <a:latin typeface="Times New Roman" pitchFamily="18" charset="0"/>
                <a:cs typeface="Sultan Medium" pitchFamily="2" charset="-78"/>
              </a:rPr>
              <a:t>وللأم السدس، وللجد ما بقي</a:t>
            </a:r>
            <a:r>
              <a:rPr lang="fr-FR" altLang="fr-FR" sz="1000" dirty="0">
                <a:latin typeface="Times New Roman" pitchFamily="18" charset="0"/>
                <a:cs typeface="Sultan Medium" pitchFamily="2" charset="-78"/>
              </a:rPr>
              <a:t>، </a:t>
            </a:r>
            <a:r>
              <a:rPr lang="ar-SA" altLang="fr-FR" sz="1000" dirty="0">
                <a:latin typeface="Times New Roman" pitchFamily="18" charset="0"/>
                <a:cs typeface="Sultan Medium" pitchFamily="2" charset="-78"/>
              </a:rPr>
              <a:t>ولا يأخذ الأخوة للأم شيئا لأن الجد يحجبهم،</a:t>
            </a:r>
            <a:r>
              <a:rPr lang="ar-MA" altLang="fr-FR" sz="1000" dirty="0">
                <a:latin typeface="Times New Roman" pitchFamily="18" charset="0"/>
                <a:cs typeface="Sultan Medium" pitchFamily="2" charset="-78"/>
              </a:rPr>
              <a:t> </a:t>
            </a:r>
            <a:r>
              <a:rPr lang="ar-SA" altLang="fr-FR" sz="1000" dirty="0">
                <a:latin typeface="Times New Roman" pitchFamily="18" charset="0"/>
                <a:cs typeface="Sultan Medium" pitchFamily="2" charset="-78"/>
              </a:rPr>
              <a:t>ولا يأخذ الأخ للأب شيئا</a:t>
            </a:r>
            <a:r>
              <a:rPr lang="fr-FR" altLang="fr-FR" sz="1000" dirty="0">
                <a:latin typeface="Times New Roman" pitchFamily="18" charset="0"/>
                <a:cs typeface="Sultan Medium" pitchFamily="2" charset="-78"/>
              </a:rPr>
              <a:t>.</a:t>
            </a:r>
            <a:endParaRPr lang="fr-FR" altLang="fr-FR" sz="1000" dirty="0">
              <a:cs typeface="Sultan Medium" pitchFamily="2" charset="-78"/>
            </a:endParaRPr>
          </a:p>
        </p:txBody>
      </p:sp>
      <p:pic>
        <p:nvPicPr>
          <p:cNvPr id="70" name="Image 42">
            <a:extLst>
              <a:ext uri="{FF2B5EF4-FFF2-40B4-BE49-F238E27FC236}">
                <a16:creationId xmlns:a16="http://schemas.microsoft.com/office/drawing/2014/main" id="{9F8BD881-BA32-59E9-4766-6ACCC1B60DF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3750" y="4575366"/>
            <a:ext cx="976736" cy="45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4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8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5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5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5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5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5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7" dur="5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8" dur="5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9" dur="5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7" grpId="0"/>
      <p:bldP spid="48" grpId="0"/>
      <p:bldP spid="49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50000">
              <a:srgbClr val="00002F"/>
            </a:gs>
            <a:gs pos="100000">
              <a:srgbClr val="0000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98">
            <a:extLst>
              <a:ext uri="{FF2B5EF4-FFF2-40B4-BE49-F238E27FC236}">
                <a16:creationId xmlns:a16="http://schemas.microsoft.com/office/drawing/2014/main" id="{C00820CD-6271-C004-A08F-6E9C33538C94}"/>
              </a:ext>
            </a:extLst>
          </p:cNvPr>
          <p:cNvSpPr/>
          <p:nvPr/>
        </p:nvSpPr>
        <p:spPr>
          <a:xfrm>
            <a:off x="207104" y="1105441"/>
            <a:ext cx="2060565" cy="191842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fr-FR" sz="1709" b="1" dirty="0">
              <a:solidFill>
                <a:schemeClr val="bg1"/>
              </a:solidFill>
            </a:endParaRPr>
          </a:p>
        </p:txBody>
      </p:sp>
      <p:sp>
        <p:nvSpPr>
          <p:cNvPr id="85" name="Rectangle 40">
            <a:extLst>
              <a:ext uri="{FF2B5EF4-FFF2-40B4-BE49-F238E27FC236}">
                <a16:creationId xmlns:a16="http://schemas.microsoft.com/office/drawing/2014/main" id="{7E3E409A-543A-D23E-E676-2E71E2EF5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347" y="2026172"/>
            <a:ext cx="874393" cy="284881"/>
          </a:xfrm>
          <a:prstGeom prst="rect">
            <a:avLst/>
          </a:prstGeom>
          <a:solidFill>
            <a:srgbClr val="FFC000"/>
          </a:solidFill>
          <a:ln w="317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000" b="1">
                <a:solidFill>
                  <a:schemeClr val="accent6">
                    <a:lumMod val="75000"/>
                  </a:schemeClr>
                </a:solidFill>
                <a:cs typeface="+mn-cs"/>
              </a:rPr>
              <a:t>جد</a:t>
            </a:r>
            <a:endParaRPr lang="fr-FR" sz="1000" b="1">
              <a:solidFill>
                <a:schemeClr val="accent6">
                  <a:lumMod val="75000"/>
                </a:schemeClr>
              </a:solidFill>
              <a:cs typeface="+mn-cs"/>
            </a:endParaRPr>
          </a:p>
        </p:txBody>
      </p:sp>
      <p:sp>
        <p:nvSpPr>
          <p:cNvPr id="86" name="Rectangle 41">
            <a:extLst>
              <a:ext uri="{FF2B5EF4-FFF2-40B4-BE49-F238E27FC236}">
                <a16:creationId xmlns:a16="http://schemas.microsoft.com/office/drawing/2014/main" id="{F13DBA71-80DB-E7AD-B23B-94F17068C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347" y="1747457"/>
            <a:ext cx="874393" cy="284881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317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sz="1000" b="1" dirty="0">
                <a:cs typeface="+mn-cs"/>
              </a:rPr>
              <a:t>أم / جدة</a:t>
            </a:r>
            <a:endParaRPr lang="fr-FR" sz="1000" b="1" dirty="0">
              <a:cs typeface="+mn-cs"/>
            </a:endParaRPr>
          </a:p>
        </p:txBody>
      </p:sp>
      <p:sp>
        <p:nvSpPr>
          <p:cNvPr id="87" name="Rectangle 42">
            <a:extLst>
              <a:ext uri="{FF2B5EF4-FFF2-40B4-BE49-F238E27FC236}">
                <a16:creationId xmlns:a16="http://schemas.microsoft.com/office/drawing/2014/main" id="{8FA2812F-08C5-6F3B-81AF-267A0E7BD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347" y="1467508"/>
            <a:ext cx="874393" cy="284882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317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000" b="1">
                <a:cs typeface="+mn-cs"/>
              </a:rPr>
              <a:t>زوج</a:t>
            </a:r>
            <a:endParaRPr lang="fr-FR" sz="1000" b="1">
              <a:cs typeface="+mn-cs"/>
            </a:endParaRPr>
          </a:p>
        </p:txBody>
      </p:sp>
      <p:sp>
        <p:nvSpPr>
          <p:cNvPr id="88" name="Rectangle 43">
            <a:extLst>
              <a:ext uri="{FF2B5EF4-FFF2-40B4-BE49-F238E27FC236}">
                <a16:creationId xmlns:a16="http://schemas.microsoft.com/office/drawing/2014/main" id="{9D89D347-CE7D-46CA-D704-8F79084D9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4740" y="1753623"/>
            <a:ext cx="537352" cy="282415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317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554" b="1" dirty="0"/>
              <a:t>⅙</a:t>
            </a:r>
            <a:endParaRPr lang="fr-FR" sz="1554" b="1" dirty="0"/>
          </a:p>
        </p:txBody>
      </p:sp>
      <p:sp>
        <p:nvSpPr>
          <p:cNvPr id="89" name="Rectangle 44">
            <a:extLst>
              <a:ext uri="{FF2B5EF4-FFF2-40B4-BE49-F238E27FC236}">
                <a16:creationId xmlns:a16="http://schemas.microsoft.com/office/drawing/2014/main" id="{180FD6A6-97DD-A1AE-2DB6-22AE6F486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4740" y="1473675"/>
            <a:ext cx="537352" cy="282414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317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>
              <a:buFontTx/>
              <a:buNone/>
              <a:defRPr/>
            </a:pPr>
            <a:r>
              <a:rPr lang="fr-FR" sz="1554" b="1" dirty="0"/>
              <a:t>½</a:t>
            </a:r>
          </a:p>
        </p:txBody>
      </p:sp>
      <p:sp>
        <p:nvSpPr>
          <p:cNvPr id="90" name="Rectangle 45">
            <a:extLst>
              <a:ext uri="{FF2B5EF4-FFF2-40B4-BE49-F238E27FC236}">
                <a16:creationId xmlns:a16="http://schemas.microsoft.com/office/drawing/2014/main" id="{D0DAD89D-A1CF-1EB7-8007-BE804B45A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307" y="1753623"/>
            <a:ext cx="360040" cy="282415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317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ar-MA" altLang="fr-FR" sz="1200" b="1">
                <a:cs typeface="Simplified Arabic" pitchFamily="18" charset="-78"/>
              </a:rPr>
              <a:t>1</a:t>
            </a:r>
            <a:endParaRPr lang="fr-FR" altLang="fr-FR" sz="1200" b="1">
              <a:cs typeface="Simplified Arabic" pitchFamily="18" charset="-78"/>
            </a:endParaRPr>
          </a:p>
        </p:txBody>
      </p:sp>
      <p:sp>
        <p:nvSpPr>
          <p:cNvPr id="91" name="Rectangle 46">
            <a:extLst>
              <a:ext uri="{FF2B5EF4-FFF2-40B4-BE49-F238E27FC236}">
                <a16:creationId xmlns:a16="http://schemas.microsoft.com/office/drawing/2014/main" id="{5E52BEC1-96F2-8BB0-E1C1-04D547146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307" y="1473675"/>
            <a:ext cx="360040" cy="282414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317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ar-MA" altLang="fr-FR" sz="1200" b="1">
                <a:cs typeface="Simplified Arabic" pitchFamily="18" charset="-78"/>
              </a:rPr>
              <a:t>3</a:t>
            </a:r>
            <a:endParaRPr lang="fr-FR" altLang="fr-FR" sz="1200" b="1">
              <a:cs typeface="Simplified Arabic" pitchFamily="18" charset="-78"/>
            </a:endParaRPr>
          </a:p>
        </p:txBody>
      </p:sp>
      <p:sp>
        <p:nvSpPr>
          <p:cNvPr id="92" name="Rectangle 47">
            <a:extLst>
              <a:ext uri="{FF2B5EF4-FFF2-40B4-BE49-F238E27FC236}">
                <a16:creationId xmlns:a16="http://schemas.microsoft.com/office/drawing/2014/main" id="{BC6F836D-8E41-9F30-AF3E-EE8681727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307" y="1185094"/>
            <a:ext cx="360040" cy="282414"/>
          </a:xfrm>
          <a:prstGeom prst="rect">
            <a:avLst/>
          </a:prstGeom>
          <a:solidFill>
            <a:srgbClr val="FFFF66"/>
          </a:solidFill>
          <a:ln w="3175">
            <a:solidFill>
              <a:srgbClr val="CCFFFF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ar-MA" altLang="fr-FR" sz="1200" b="1">
                <a:cs typeface="Simplified Arabic" pitchFamily="18" charset="-78"/>
              </a:rPr>
              <a:t>6</a:t>
            </a:r>
            <a:endParaRPr lang="fr-FR" altLang="fr-FR" sz="1200" b="1">
              <a:cs typeface="Simplified Arabic" pitchFamily="18" charset="-78"/>
            </a:endParaRPr>
          </a:p>
        </p:txBody>
      </p:sp>
      <p:sp>
        <p:nvSpPr>
          <p:cNvPr id="93" name="Rectangle 48">
            <a:extLst>
              <a:ext uri="{FF2B5EF4-FFF2-40B4-BE49-F238E27FC236}">
                <a16:creationId xmlns:a16="http://schemas.microsoft.com/office/drawing/2014/main" id="{44FE2F9E-43FB-B842-1B17-6A6BED566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347" y="2307353"/>
            <a:ext cx="874393" cy="284881"/>
          </a:xfrm>
          <a:prstGeom prst="rect">
            <a:avLst/>
          </a:prstGeom>
          <a:solidFill>
            <a:srgbClr val="FF0000"/>
          </a:solidFill>
          <a:ln w="317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000" b="1" dirty="0">
                <a:cs typeface="+mn-cs"/>
              </a:rPr>
              <a:t>إخوة للأم</a:t>
            </a:r>
            <a:endParaRPr lang="fr-FR" sz="1000" b="1" dirty="0">
              <a:cs typeface="+mn-cs"/>
            </a:endParaRPr>
          </a:p>
        </p:txBody>
      </p:sp>
      <p:sp>
        <p:nvSpPr>
          <p:cNvPr id="94" name="Rectangle 49">
            <a:extLst>
              <a:ext uri="{FF2B5EF4-FFF2-40B4-BE49-F238E27FC236}">
                <a16:creationId xmlns:a16="http://schemas.microsoft.com/office/drawing/2014/main" id="{C56A6610-E969-F224-E792-B66F4E356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347" y="2587302"/>
            <a:ext cx="874393" cy="284882"/>
          </a:xfrm>
          <a:prstGeom prst="rect">
            <a:avLst/>
          </a:prstGeom>
          <a:solidFill>
            <a:srgbClr val="FF0000"/>
          </a:solidFill>
          <a:ln w="317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000" b="1" dirty="0">
                <a:solidFill>
                  <a:schemeClr val="bg1"/>
                </a:solidFill>
                <a:cs typeface="+mn-cs"/>
              </a:rPr>
              <a:t>أخ ش </a:t>
            </a:r>
            <a:r>
              <a:rPr lang="ar-MA" sz="1000" b="1" dirty="0">
                <a:cs typeface="+mn-cs"/>
              </a:rPr>
              <a:t>// </a:t>
            </a:r>
            <a:r>
              <a:rPr lang="ar-MA" sz="1000" b="1" dirty="0">
                <a:solidFill>
                  <a:schemeClr val="bg1"/>
                </a:solidFill>
                <a:cs typeface="+mn-cs"/>
              </a:rPr>
              <a:t>إخوة ش</a:t>
            </a:r>
            <a:endParaRPr lang="fr-FR" sz="10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95" name="Rectangle 50">
            <a:extLst>
              <a:ext uri="{FF2B5EF4-FFF2-40B4-BE49-F238E27FC236}">
                <a16:creationId xmlns:a16="http://schemas.microsoft.com/office/drawing/2014/main" id="{8B7EF4D3-86C3-E03D-34CF-BED5CE5B2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4740" y="2591002"/>
            <a:ext cx="537352" cy="282414"/>
          </a:xfrm>
          <a:prstGeom prst="rect">
            <a:avLst/>
          </a:prstGeom>
          <a:solidFill>
            <a:srgbClr val="FF0000"/>
          </a:solidFill>
          <a:ln w="317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>
                <a:cs typeface="+mn-cs"/>
              </a:rPr>
              <a:t>ح</a:t>
            </a:r>
            <a:endParaRPr lang="fr-FR" b="1">
              <a:cs typeface="+mn-cs"/>
            </a:endParaRPr>
          </a:p>
        </p:txBody>
      </p:sp>
      <p:sp>
        <p:nvSpPr>
          <p:cNvPr id="96" name="Rectangle 51">
            <a:extLst>
              <a:ext uri="{FF2B5EF4-FFF2-40B4-BE49-F238E27FC236}">
                <a16:creationId xmlns:a16="http://schemas.microsoft.com/office/drawing/2014/main" id="{CF1E24F9-6057-5B78-6D5C-C019D31EF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4740" y="2031106"/>
            <a:ext cx="537352" cy="282414"/>
          </a:xfrm>
          <a:prstGeom prst="rect">
            <a:avLst/>
          </a:prstGeom>
          <a:solidFill>
            <a:srgbClr val="FFC000"/>
          </a:solidFill>
          <a:ln w="317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554" b="1">
                <a:cs typeface="+mn-cs"/>
              </a:rPr>
              <a:t>ع</a:t>
            </a:r>
            <a:endParaRPr lang="fr-FR" sz="1554" b="1">
              <a:cs typeface="+mn-cs"/>
            </a:endParaRPr>
          </a:p>
        </p:txBody>
      </p:sp>
      <p:sp>
        <p:nvSpPr>
          <p:cNvPr id="97" name="Rectangle 52">
            <a:extLst>
              <a:ext uri="{FF2B5EF4-FFF2-40B4-BE49-F238E27FC236}">
                <a16:creationId xmlns:a16="http://schemas.microsoft.com/office/drawing/2014/main" id="{AC273657-D522-BDC4-3243-CD558D654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4740" y="2311053"/>
            <a:ext cx="537352" cy="282415"/>
          </a:xfrm>
          <a:prstGeom prst="rect">
            <a:avLst/>
          </a:prstGeom>
          <a:solidFill>
            <a:srgbClr val="FF0000"/>
          </a:solidFill>
          <a:ln w="317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bg1"/>
                </a:solidFill>
                <a:cs typeface="+mn-cs"/>
              </a:rPr>
              <a:t>ح</a:t>
            </a:r>
            <a:endParaRPr lang="fr-FR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98" name="Rectangle 53">
            <a:extLst>
              <a:ext uri="{FF2B5EF4-FFF2-40B4-BE49-F238E27FC236}">
                <a16:creationId xmlns:a16="http://schemas.microsoft.com/office/drawing/2014/main" id="{A208DF30-0C73-CD73-1130-27B4834D2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307" y="2032338"/>
            <a:ext cx="360040" cy="282415"/>
          </a:xfrm>
          <a:prstGeom prst="rect">
            <a:avLst/>
          </a:prstGeom>
          <a:solidFill>
            <a:srgbClr val="FFFF66"/>
          </a:solidFill>
          <a:ln w="317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ar-MA" altLang="fr-FR" sz="1200" b="1">
                <a:cs typeface="Simplified Arabic" pitchFamily="18" charset="-78"/>
              </a:rPr>
              <a:t>2</a:t>
            </a:r>
            <a:endParaRPr lang="fr-FR" altLang="fr-FR" sz="1200" b="1">
              <a:cs typeface="Simplified Arabic" pitchFamily="18" charset="-78"/>
            </a:endParaRPr>
          </a:p>
        </p:txBody>
      </p:sp>
      <p:sp>
        <p:nvSpPr>
          <p:cNvPr id="3" name="Rectangle à coins arrondis 26">
            <a:hlinkClick r:id="rId5" action="ppaction://hlinksldjump"/>
            <a:extLst>
              <a:ext uri="{FF2B5EF4-FFF2-40B4-BE49-F238E27FC236}">
                <a16:creationId xmlns:a16="http://schemas.microsoft.com/office/drawing/2014/main" id="{B5BDDA6B-ACEC-31C9-06C8-298D6B458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04" y="41595"/>
            <a:ext cx="7173133" cy="465063"/>
          </a:xfrm>
          <a:prstGeom prst="roundRect">
            <a:avLst>
              <a:gd name="adj" fmla="val 16667"/>
            </a:avLst>
          </a:prstGeom>
          <a:blipFill>
            <a:blip r:embed="rId3"/>
            <a:tile tx="0" ty="0" sx="100000" sy="100000" flip="none" algn="tl"/>
          </a:blipFill>
          <a:ln w="38100">
            <a:solidFill>
              <a:schemeClr val="bg1"/>
            </a:solidFill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/>
            <a:r>
              <a:rPr lang="ar-M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الحالة الرابعـة  :</a:t>
            </a:r>
            <a:r>
              <a:rPr lang="ar-MA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 شبـه المـالكيـة</a:t>
            </a:r>
            <a:endParaRPr lang="fr-F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ultan Medium" pitchFamily="2" charset="-78"/>
            </a:endParaRPr>
          </a:p>
        </p:txBody>
      </p:sp>
      <p:sp>
        <p:nvSpPr>
          <p:cNvPr id="12" name="Rectangle 45">
            <a:extLst>
              <a:ext uri="{FF2B5EF4-FFF2-40B4-BE49-F238E27FC236}">
                <a16:creationId xmlns:a16="http://schemas.microsoft.com/office/drawing/2014/main" id="{E439CACE-4404-CF40-5B5C-04F44F6CD4F1}"/>
              </a:ext>
            </a:extLst>
          </p:cNvPr>
          <p:cNvSpPr/>
          <p:nvPr/>
        </p:nvSpPr>
        <p:spPr bwMode="auto">
          <a:xfrm>
            <a:off x="207105" y="586311"/>
            <a:ext cx="7145465" cy="471611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/>
          <a:lstStyle/>
          <a:p>
            <a:pPr algn="ctr" rtl="1" eaLnBrk="1" hangingPunct="1">
              <a:defRPr/>
            </a:pPr>
            <a:r>
              <a:rPr lang="ar-MA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Fanan" pitchFamily="2" charset="-78"/>
              </a:rPr>
              <a:t>شبه لمالكيــــة   </a:t>
            </a:r>
            <a:r>
              <a:rPr lang="ar-MA" b="1" dirty="0">
                <a:latin typeface="Arial" charset="0"/>
                <a:cs typeface="Fanan" pitchFamily="2" charset="-78"/>
              </a:rPr>
              <a:t>: زوج </a:t>
            </a:r>
            <a:r>
              <a:rPr lang="ar-MA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charset="0"/>
                <a:cs typeface="Fanan" pitchFamily="2" charset="-78"/>
              </a:rPr>
              <a:t>+</a:t>
            </a:r>
            <a:r>
              <a:rPr lang="ar-MA" b="1" dirty="0">
                <a:latin typeface="Arial" charset="0"/>
                <a:cs typeface="Fanan" pitchFamily="2" charset="-78"/>
              </a:rPr>
              <a:t> </a:t>
            </a:r>
            <a:r>
              <a:rPr lang="ar-MA" b="1" dirty="0">
                <a:solidFill>
                  <a:srgbClr val="FF0000"/>
                </a:solidFill>
                <a:latin typeface="Arial" charset="0"/>
                <a:cs typeface="Fanan" pitchFamily="2" charset="-78"/>
              </a:rPr>
              <a:t>أم </a:t>
            </a:r>
            <a:r>
              <a:rPr lang="ar-MA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Fanan" pitchFamily="2" charset="-78"/>
              </a:rPr>
              <a:t>أو</a:t>
            </a:r>
            <a:r>
              <a:rPr lang="ar-MA" b="1" dirty="0">
                <a:solidFill>
                  <a:srgbClr val="FF0000"/>
                </a:solidFill>
                <a:latin typeface="Arial" charset="0"/>
                <a:cs typeface="Fanan" pitchFamily="2" charset="-78"/>
              </a:rPr>
              <a:t> جدة </a:t>
            </a:r>
            <a:r>
              <a:rPr lang="ar-MA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charset="0"/>
                <a:cs typeface="Fanan" pitchFamily="2" charset="-78"/>
              </a:rPr>
              <a:t>+ </a:t>
            </a:r>
            <a:r>
              <a:rPr lang="ar-MA" b="1" dirty="0">
                <a:latin typeface="Arial" charset="0"/>
                <a:cs typeface="Fanan" pitchFamily="2" charset="-78"/>
              </a:rPr>
              <a:t>جد </a:t>
            </a:r>
            <a:r>
              <a:rPr lang="ar-MA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charset="0"/>
                <a:cs typeface="Fanan" pitchFamily="2" charset="-78"/>
              </a:rPr>
              <a:t>+ </a:t>
            </a:r>
            <a:r>
              <a:rPr lang="ar-MA" b="1" dirty="0">
                <a:solidFill>
                  <a:srgbClr val="FF0000"/>
                </a:solidFill>
                <a:latin typeface="Arial" charset="0"/>
                <a:cs typeface="Fanan" pitchFamily="2" charset="-78"/>
              </a:rPr>
              <a:t>إخوة للأم </a:t>
            </a:r>
            <a:r>
              <a:rPr lang="ar-MA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charset="0"/>
                <a:cs typeface="Fanan" pitchFamily="2" charset="-78"/>
              </a:rPr>
              <a:t>+ </a:t>
            </a:r>
            <a:r>
              <a:rPr lang="ar-MA" b="1" dirty="0">
                <a:latin typeface="Arial" charset="0"/>
                <a:cs typeface="Fanan" pitchFamily="2" charset="-78"/>
              </a:rPr>
              <a:t>أخ </a:t>
            </a:r>
            <a:r>
              <a:rPr lang="ar-MA" b="1" dirty="0">
                <a:solidFill>
                  <a:srgbClr val="FF0000"/>
                </a:solidFill>
                <a:latin typeface="Arial" charset="0"/>
                <a:cs typeface="Fanan" pitchFamily="2" charset="-78"/>
              </a:rPr>
              <a:t>شقيق</a:t>
            </a:r>
            <a:r>
              <a:rPr lang="ar-MA" b="1" dirty="0">
                <a:latin typeface="Arial" charset="0"/>
                <a:cs typeface="Fanan" pitchFamily="2" charset="-78"/>
              </a:rPr>
              <a:t> (واحد) </a:t>
            </a:r>
            <a:r>
              <a:rPr lang="ar-MA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Fanan" pitchFamily="2" charset="-78"/>
              </a:rPr>
              <a:t>أو </a:t>
            </a:r>
            <a:r>
              <a:rPr lang="ar-MA" b="1" dirty="0">
                <a:latin typeface="Arial" charset="0"/>
                <a:cs typeface="Fanan" pitchFamily="2" charset="-78"/>
              </a:rPr>
              <a:t>إخوة </a:t>
            </a:r>
            <a:r>
              <a:rPr lang="ar-MA" b="1" dirty="0">
                <a:solidFill>
                  <a:srgbClr val="FF0000"/>
                </a:solidFill>
                <a:latin typeface="Arial" charset="0"/>
                <a:cs typeface="Fanan" pitchFamily="2" charset="-78"/>
              </a:rPr>
              <a:t>أشقاء</a:t>
            </a:r>
            <a:r>
              <a:rPr lang="ar-MA" b="1" dirty="0">
                <a:latin typeface="Arial" charset="0"/>
                <a:cs typeface="Fanan" pitchFamily="2" charset="-78"/>
              </a:rPr>
              <a:t> (متعددون)</a:t>
            </a:r>
            <a:endParaRPr lang="fr-FR" b="1" dirty="0">
              <a:solidFill>
                <a:schemeClr val="accent2">
                  <a:lumMod val="60000"/>
                  <a:lumOff val="40000"/>
                </a:schemeClr>
              </a:solidFill>
              <a:latin typeface="Arial" charset="0"/>
              <a:cs typeface="Fanan" pitchFamily="2" charset="-78"/>
            </a:endParaRPr>
          </a:p>
        </p:txBody>
      </p:sp>
      <p:sp>
        <p:nvSpPr>
          <p:cNvPr id="14" name="Rectangle 59">
            <a:extLst>
              <a:ext uri="{FF2B5EF4-FFF2-40B4-BE49-F238E27FC236}">
                <a16:creationId xmlns:a16="http://schemas.microsoft.com/office/drawing/2014/main" id="{B94EC7B7-3383-E3CB-5DD3-692AA0A50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7838" y="1121675"/>
            <a:ext cx="3186724" cy="259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MA" altLang="fr-FR" sz="1088" dirty="0">
                <a:solidFill>
                  <a:srgbClr val="92D050"/>
                </a:solidFill>
                <a:cs typeface="Sultan Medium" pitchFamily="2" charset="-78"/>
              </a:rPr>
              <a:t>1</a:t>
            </a:r>
            <a:r>
              <a:rPr lang="ar-MA" altLang="fr-FR" sz="1088" dirty="0">
                <a:solidFill>
                  <a:schemeClr val="bg1"/>
                </a:solidFill>
                <a:cs typeface="Sultan Medium" pitchFamily="2" charset="-78"/>
              </a:rPr>
              <a:t> . أسقط الجد الأخ الشقيق // الأشقاء بدون حاجب حقيقي </a:t>
            </a:r>
            <a:endParaRPr lang="fr-FR" altLang="fr-FR" sz="1088" dirty="0">
              <a:solidFill>
                <a:schemeClr val="bg1"/>
              </a:solidFill>
              <a:cs typeface="Sultan Medium" pitchFamily="2" charset="-78"/>
            </a:endParaRPr>
          </a:p>
        </p:txBody>
      </p:sp>
      <p:sp>
        <p:nvSpPr>
          <p:cNvPr id="15" name="Rectangle 60">
            <a:extLst>
              <a:ext uri="{FF2B5EF4-FFF2-40B4-BE49-F238E27FC236}">
                <a16:creationId xmlns:a16="http://schemas.microsoft.com/office/drawing/2014/main" id="{BC22D6E7-DAC1-2A6C-9E8A-E095DA189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3509" y="1404645"/>
            <a:ext cx="2817982" cy="259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MA" altLang="fr-FR" sz="1088" dirty="0">
                <a:solidFill>
                  <a:srgbClr val="92D050"/>
                </a:solidFill>
                <a:cs typeface="Sultan Medium" pitchFamily="2" charset="-78"/>
              </a:rPr>
              <a:t>2</a:t>
            </a:r>
            <a:r>
              <a:rPr lang="ar-MA" altLang="fr-FR" sz="1088" dirty="0">
                <a:solidFill>
                  <a:schemeClr val="bg1"/>
                </a:solidFill>
                <a:cs typeface="Sultan Medium" pitchFamily="2" charset="-78"/>
              </a:rPr>
              <a:t> . ومنعه من المقاسمة رغم أفضليتها للجد</a:t>
            </a:r>
            <a:endParaRPr lang="fr-FR" altLang="fr-FR" sz="1088" dirty="0">
              <a:solidFill>
                <a:schemeClr val="bg1"/>
              </a:solidFill>
              <a:cs typeface="Sultan Medium" pitchFamily="2" charset="-78"/>
            </a:endParaRPr>
          </a:p>
        </p:txBody>
      </p:sp>
      <p:sp>
        <p:nvSpPr>
          <p:cNvPr id="16" name="Rectangle 61">
            <a:extLst>
              <a:ext uri="{FF2B5EF4-FFF2-40B4-BE49-F238E27FC236}">
                <a16:creationId xmlns:a16="http://schemas.microsoft.com/office/drawing/2014/main" id="{7A810505-F1C8-4150-D66F-1C8BCDE190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2835" y="1617957"/>
            <a:ext cx="992447" cy="2597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ar-MA" altLang="fr-FR" sz="1088" u="sng" dirty="0">
                <a:solidFill>
                  <a:schemeClr val="bg1"/>
                </a:solidFill>
                <a:cs typeface="Sultan Medium" pitchFamily="2" charset="-78"/>
              </a:rPr>
              <a:t>وحجة الجد :</a:t>
            </a:r>
            <a:endParaRPr lang="fr-FR" altLang="fr-FR" sz="1088" u="sng" dirty="0">
              <a:solidFill>
                <a:schemeClr val="bg1"/>
              </a:solidFill>
              <a:cs typeface="Sultan Medium" pitchFamily="2" charset="-78"/>
            </a:endParaRPr>
          </a:p>
        </p:txBody>
      </p:sp>
      <p:sp>
        <p:nvSpPr>
          <p:cNvPr id="17" name="Rectangle 62">
            <a:extLst>
              <a:ext uri="{FF2B5EF4-FFF2-40B4-BE49-F238E27FC236}">
                <a16:creationId xmlns:a16="http://schemas.microsoft.com/office/drawing/2014/main" id="{CAC90DED-9AC9-0F09-8E33-FC376ED1E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1108" y="1897906"/>
            <a:ext cx="3243454" cy="259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MA" altLang="fr-FR" sz="1088" dirty="0">
                <a:solidFill>
                  <a:srgbClr val="92D050"/>
                </a:solidFill>
                <a:cs typeface="Sultan Medium" pitchFamily="2" charset="-78"/>
              </a:rPr>
              <a:t>1</a:t>
            </a:r>
            <a:r>
              <a:rPr lang="ar-MA" altLang="fr-FR" sz="1088" dirty="0">
                <a:solidFill>
                  <a:schemeClr val="bg1"/>
                </a:solidFill>
                <a:cs typeface="Sultan Medium" pitchFamily="2" charset="-78"/>
              </a:rPr>
              <a:t> . إنما أسقطت الإخوة للأم لآخذ نصيبهم </a:t>
            </a:r>
            <a:endParaRPr lang="fr-FR" altLang="fr-FR" sz="1088" dirty="0">
              <a:solidFill>
                <a:schemeClr val="bg1"/>
              </a:solidFill>
              <a:cs typeface="Sultan Medium" pitchFamily="2" charset="-78"/>
            </a:endParaRPr>
          </a:p>
        </p:txBody>
      </p:sp>
      <p:sp>
        <p:nvSpPr>
          <p:cNvPr id="18" name="Rectangle 63">
            <a:extLst>
              <a:ext uri="{FF2B5EF4-FFF2-40B4-BE49-F238E27FC236}">
                <a16:creationId xmlns:a16="http://schemas.microsoft.com/office/drawing/2014/main" id="{F060310D-BE00-DBF4-E7EA-15188E2990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9704" y="2187445"/>
            <a:ext cx="3469139" cy="247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MA" altLang="fr-FR" sz="1010" dirty="0">
                <a:solidFill>
                  <a:srgbClr val="92D050"/>
                </a:solidFill>
                <a:cs typeface="Sultan Medium" pitchFamily="2" charset="-78"/>
              </a:rPr>
              <a:t>2</a:t>
            </a:r>
            <a:r>
              <a:rPr lang="ar-MA" altLang="fr-FR" sz="1010" dirty="0">
                <a:solidFill>
                  <a:schemeClr val="bg1"/>
                </a:solidFill>
                <a:cs typeface="Sultan Medium" pitchFamily="2" charset="-78"/>
              </a:rPr>
              <a:t> . في غيابي ـ الجد ـ فإن  الأخ الشقيق// الأشقاء يحجب حجب استغراق :</a:t>
            </a:r>
            <a:endParaRPr lang="fr-FR" altLang="fr-FR" sz="1010" dirty="0">
              <a:solidFill>
                <a:schemeClr val="bg1"/>
              </a:solidFill>
              <a:cs typeface="Sultan Medium" pitchFamily="2" charset="-78"/>
            </a:endParaRPr>
          </a:p>
        </p:txBody>
      </p:sp>
      <p:grpSp>
        <p:nvGrpSpPr>
          <p:cNvPr id="19" name="مجموعة 18">
            <a:extLst>
              <a:ext uri="{FF2B5EF4-FFF2-40B4-BE49-F238E27FC236}">
                <a16:creationId xmlns:a16="http://schemas.microsoft.com/office/drawing/2014/main" id="{A7CBFF16-B95D-A88D-E203-A31563B252F9}"/>
              </a:ext>
            </a:extLst>
          </p:cNvPr>
          <p:cNvGrpSpPr/>
          <p:nvPr/>
        </p:nvGrpSpPr>
        <p:grpSpPr>
          <a:xfrm>
            <a:off x="2875757" y="2136427"/>
            <a:ext cx="1314928" cy="962895"/>
            <a:chOff x="8365032" y="1653"/>
            <a:chExt cx="1314928" cy="962895"/>
          </a:xfrm>
        </p:grpSpPr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B432A55D-571B-2580-F23E-0764D65074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67748" y="385188"/>
              <a:ext cx="643469" cy="184859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  <a:ln w="9525">
              <a:solidFill>
                <a:srgbClr val="FFFF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ar-MA" altLang="fr-FR" sz="932" b="1">
                  <a:cs typeface="Simplified Arabic" pitchFamily="18" charset="-78"/>
                </a:rPr>
                <a:t>أم</a:t>
              </a:r>
              <a:endParaRPr lang="fr-FR" altLang="fr-FR" sz="932" b="1">
                <a:cs typeface="Simplified Arabic" pitchFamily="18" charset="-78"/>
              </a:endParaRPr>
            </a:p>
          </p:txBody>
        </p:sp>
        <p:sp>
          <p:nvSpPr>
            <p:cNvPr id="21" name="Rectangle 67">
              <a:extLst>
                <a:ext uri="{FF2B5EF4-FFF2-40B4-BE49-F238E27FC236}">
                  <a16:creationId xmlns:a16="http://schemas.microsoft.com/office/drawing/2014/main" id="{42C5572D-F1BE-DC5A-AFD8-25F1372DB9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67748" y="190748"/>
              <a:ext cx="643469" cy="184859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  <a:ln w="9525">
              <a:solidFill>
                <a:srgbClr val="FFFF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ar-MA" altLang="fr-FR" sz="932" b="1" dirty="0">
                  <a:cs typeface="Simplified Arabic" pitchFamily="18" charset="-78"/>
                </a:rPr>
                <a:t>زوج</a:t>
              </a:r>
              <a:endParaRPr lang="fr-FR" altLang="fr-FR" sz="932" b="1" dirty="0">
                <a:cs typeface="Simplified Arabic" pitchFamily="18" charset="-78"/>
              </a:endParaRPr>
            </a:p>
          </p:txBody>
        </p:sp>
        <p:sp>
          <p:nvSpPr>
            <p:cNvPr id="22" name="Rectangle 68">
              <a:extLst>
                <a:ext uri="{FF2B5EF4-FFF2-40B4-BE49-F238E27FC236}">
                  <a16:creationId xmlns:a16="http://schemas.microsoft.com/office/drawing/2014/main" id="{26358A5C-E7E5-A50B-72AE-0F9B87BE11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89018" y="392587"/>
              <a:ext cx="390941" cy="176094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  <a:ln w="9525">
              <a:solidFill>
                <a:srgbClr val="FFFF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rtl="1">
                <a:buFontTx/>
                <a:buNone/>
                <a:defRPr/>
              </a:pPr>
              <a:r>
                <a:rPr lang="fr-FR" altLang="fr-FR" sz="1088" b="1" dirty="0"/>
                <a:t>⅙</a:t>
              </a:r>
              <a:endParaRPr lang="fr-FR" sz="1088" b="1" dirty="0"/>
            </a:p>
          </p:txBody>
        </p:sp>
        <p:sp>
          <p:nvSpPr>
            <p:cNvPr id="23" name="Rectangle 69">
              <a:extLst>
                <a:ext uri="{FF2B5EF4-FFF2-40B4-BE49-F238E27FC236}">
                  <a16:creationId xmlns:a16="http://schemas.microsoft.com/office/drawing/2014/main" id="{4BFE3103-C665-188C-39B3-8B809BC669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89018" y="198148"/>
              <a:ext cx="390941" cy="176094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  <a:ln w="9525">
              <a:solidFill>
                <a:srgbClr val="FFFF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sz="1088" b="1" dirty="0"/>
                <a:t>½</a:t>
              </a:r>
            </a:p>
          </p:txBody>
        </p:sp>
        <p:sp>
          <p:nvSpPr>
            <p:cNvPr id="24" name="Rectangle 70">
              <a:extLst>
                <a:ext uri="{FF2B5EF4-FFF2-40B4-BE49-F238E27FC236}">
                  <a16:creationId xmlns:a16="http://schemas.microsoft.com/office/drawing/2014/main" id="{03A539DC-441A-1AD8-3DED-ECE566A25C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65032" y="392587"/>
              <a:ext cx="313940" cy="181671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  <a:ln w="9525">
              <a:solidFill>
                <a:srgbClr val="FFFF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ar-MA" altLang="fr-FR" sz="1088" b="1">
                  <a:cs typeface="Simplified Arabic" pitchFamily="18" charset="-78"/>
                </a:rPr>
                <a:t>1</a:t>
              </a:r>
              <a:endParaRPr lang="fr-FR" altLang="fr-FR" sz="1088" b="1">
                <a:cs typeface="Simplified Arabic" pitchFamily="18" charset="-78"/>
              </a:endParaRPr>
            </a:p>
          </p:txBody>
        </p:sp>
        <p:sp>
          <p:nvSpPr>
            <p:cNvPr id="25" name="Rectangle 71">
              <a:extLst>
                <a:ext uri="{FF2B5EF4-FFF2-40B4-BE49-F238E27FC236}">
                  <a16:creationId xmlns:a16="http://schemas.microsoft.com/office/drawing/2014/main" id="{5621590D-3095-4FDE-F999-27492E994B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65032" y="198147"/>
              <a:ext cx="313940" cy="181671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  <a:ln w="9525">
              <a:solidFill>
                <a:srgbClr val="FFFF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ar-MA" altLang="fr-FR" sz="1088" b="1">
                  <a:cs typeface="Simplified Arabic" pitchFamily="18" charset="-78"/>
                </a:rPr>
                <a:t>3</a:t>
              </a:r>
              <a:endParaRPr lang="fr-FR" altLang="fr-FR" sz="1088" b="1">
                <a:cs typeface="Simplified Arabic" pitchFamily="18" charset="-78"/>
              </a:endParaRPr>
            </a:p>
          </p:txBody>
        </p:sp>
        <p:sp>
          <p:nvSpPr>
            <p:cNvPr id="26" name="Rectangle 72">
              <a:extLst>
                <a:ext uri="{FF2B5EF4-FFF2-40B4-BE49-F238E27FC236}">
                  <a16:creationId xmlns:a16="http://schemas.microsoft.com/office/drawing/2014/main" id="{26917AD3-786E-B8C1-F0F9-3CDBD64C29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65032" y="1653"/>
              <a:ext cx="313940" cy="181671"/>
            </a:xfrm>
            <a:prstGeom prst="rect">
              <a:avLst/>
            </a:prstGeom>
            <a:solidFill>
              <a:srgbClr val="FFFF66"/>
            </a:solidFill>
            <a:ln w="3175">
              <a:solidFill>
                <a:srgbClr val="CCFFFF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ar-MA" altLang="fr-FR" sz="1243" dirty="0">
                  <a:cs typeface="Sultan Medium" pitchFamily="2" charset="-78"/>
                </a:rPr>
                <a:t>6</a:t>
              </a:r>
              <a:endParaRPr lang="fr-FR" altLang="fr-FR" sz="1243" dirty="0">
                <a:cs typeface="Sultan Medium" pitchFamily="2" charset="-78"/>
              </a:endParaRPr>
            </a:p>
          </p:txBody>
        </p:sp>
        <p:sp>
          <p:nvSpPr>
            <p:cNvPr id="27" name="Rectangle 73">
              <a:extLst>
                <a:ext uri="{FF2B5EF4-FFF2-40B4-BE49-F238E27FC236}">
                  <a16:creationId xmlns:a16="http://schemas.microsoft.com/office/drawing/2014/main" id="{14EF1343-FB63-DA5F-E636-F37F3E090D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67748" y="589082"/>
              <a:ext cx="643469" cy="18485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ar-MA" altLang="fr-FR" sz="932" b="1"/>
                <a:t>إخوة للأم</a:t>
              </a:r>
              <a:endParaRPr lang="fr-FR" altLang="fr-FR" sz="932" b="1"/>
            </a:p>
          </p:txBody>
        </p:sp>
        <p:sp>
          <p:nvSpPr>
            <p:cNvPr id="28" name="Rectangle 74">
              <a:extLst>
                <a:ext uri="{FF2B5EF4-FFF2-40B4-BE49-F238E27FC236}">
                  <a16:creationId xmlns:a16="http://schemas.microsoft.com/office/drawing/2014/main" id="{2775775A-0AB4-B26A-4074-B41EE2CE41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76381" y="779410"/>
              <a:ext cx="643468" cy="184859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ar-MA" altLang="fr-FR" sz="932" b="1" dirty="0">
                  <a:solidFill>
                    <a:schemeClr val="bg1"/>
                  </a:solidFill>
                  <a:cs typeface="Simplified Arabic" pitchFamily="18" charset="-78"/>
                </a:rPr>
                <a:t>أخ/إخوة ش</a:t>
              </a:r>
              <a:endParaRPr lang="fr-FR" altLang="fr-FR" sz="932" b="1" dirty="0">
                <a:solidFill>
                  <a:schemeClr val="bg1"/>
                </a:solidFill>
                <a:cs typeface="Simplified Arabic" pitchFamily="18" charset="-78"/>
              </a:endParaRPr>
            </a:p>
          </p:txBody>
        </p:sp>
        <p:sp>
          <p:nvSpPr>
            <p:cNvPr id="29" name="Rectangle 75">
              <a:extLst>
                <a:ext uri="{FF2B5EF4-FFF2-40B4-BE49-F238E27FC236}">
                  <a16:creationId xmlns:a16="http://schemas.microsoft.com/office/drawing/2014/main" id="{D2670384-8B42-DEC9-2A9C-8905033AA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1352" y="788454"/>
              <a:ext cx="378608" cy="176094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  <a:ln w="9525">
              <a:solidFill>
                <a:srgbClr val="FFFF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ar-MA" altLang="fr-FR" sz="1088" b="1" dirty="0"/>
                <a:t>ع</a:t>
              </a:r>
              <a:endParaRPr lang="fr-FR" altLang="fr-FR" sz="1088" b="1" dirty="0"/>
            </a:p>
          </p:txBody>
        </p:sp>
        <p:sp>
          <p:nvSpPr>
            <p:cNvPr id="30" name="Rectangle 76">
              <a:extLst>
                <a:ext uri="{FF2B5EF4-FFF2-40B4-BE49-F238E27FC236}">
                  <a16:creationId xmlns:a16="http://schemas.microsoft.com/office/drawing/2014/main" id="{1A64495E-B2AA-BF67-7A6F-11B461C991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89018" y="582915"/>
              <a:ext cx="390941" cy="184063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sz="1088" b="1" dirty="0"/>
                <a:t>⅓</a:t>
              </a:r>
            </a:p>
          </p:txBody>
        </p:sp>
        <p:sp>
          <p:nvSpPr>
            <p:cNvPr id="31" name="Rectangle 77">
              <a:extLst>
                <a:ext uri="{FF2B5EF4-FFF2-40B4-BE49-F238E27FC236}">
                  <a16:creationId xmlns:a16="http://schemas.microsoft.com/office/drawing/2014/main" id="{F8360C5A-04B2-BE3A-AF25-5A6DF00DDF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65032" y="781054"/>
              <a:ext cx="313940" cy="18167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ar-MA" altLang="fr-FR" sz="1088" b="1">
                  <a:solidFill>
                    <a:schemeClr val="bg1"/>
                  </a:solidFill>
                  <a:cs typeface="Simplified Arabic" pitchFamily="18" charset="-78"/>
                </a:rPr>
                <a:t>0</a:t>
              </a:r>
              <a:endParaRPr lang="fr-FR" altLang="fr-FR" sz="1088" b="1">
                <a:solidFill>
                  <a:schemeClr val="bg1"/>
                </a:solidFill>
                <a:cs typeface="Simplified Arabic" pitchFamily="18" charset="-78"/>
              </a:endParaRPr>
            </a:p>
          </p:txBody>
        </p:sp>
        <p:sp>
          <p:nvSpPr>
            <p:cNvPr id="64" name="Rectangle 78">
              <a:extLst>
                <a:ext uri="{FF2B5EF4-FFF2-40B4-BE49-F238E27FC236}">
                  <a16:creationId xmlns:a16="http://schemas.microsoft.com/office/drawing/2014/main" id="{28FC76FD-5CE2-28B8-727E-B94F52A919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65032" y="586615"/>
              <a:ext cx="313940" cy="181671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ar-MA" altLang="fr-FR" sz="1088" b="1">
                  <a:cs typeface="Simplified Arabic" pitchFamily="18" charset="-78"/>
                </a:rPr>
                <a:t>2</a:t>
              </a:r>
              <a:endParaRPr lang="fr-FR" altLang="fr-FR" sz="1088" b="1">
                <a:cs typeface="Simplified Arabic" pitchFamily="18" charset="-78"/>
              </a:endParaRPr>
            </a:p>
          </p:txBody>
        </p:sp>
      </p:grpSp>
      <p:sp>
        <p:nvSpPr>
          <p:cNvPr id="65" name="Rectangle 288">
            <a:extLst>
              <a:ext uri="{FF2B5EF4-FFF2-40B4-BE49-F238E27FC236}">
                <a16:creationId xmlns:a16="http://schemas.microsoft.com/office/drawing/2014/main" id="{946BF1F5-E68F-4CB5-8DDB-E89204526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5742" y="3212456"/>
            <a:ext cx="5184576" cy="279949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/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1" indent="-282433" algn="r" rtl="1" eaLnBrk="1" hangingPunct="1">
              <a:spcBef>
                <a:spcPct val="0"/>
              </a:spcBef>
              <a:spcAft>
                <a:spcPts val="388"/>
              </a:spcAft>
              <a:buNone/>
              <a:defRPr/>
            </a:pPr>
            <a:r>
              <a:rPr lang="ar-MA" altLang="fr-FR" sz="1000" dirty="0">
                <a:latin typeface="Times New Roman" pitchFamily="18" charset="0"/>
                <a:cs typeface="Sultan Medium" pitchFamily="2" charset="-78"/>
              </a:rPr>
              <a:t>نسبة للإمام مالك رضي الله عنه، لأنه خالف فيها زيد بن ثابت فلم يورث فيها الأخ الشقيق مع الجد</a:t>
            </a:r>
            <a:r>
              <a:rPr lang="fr-FR" altLang="fr-FR" sz="1000" dirty="0">
                <a:latin typeface="Times New Roman" pitchFamily="18" charset="0"/>
                <a:cs typeface="Sultan Medium" pitchFamily="2" charset="-78"/>
              </a:rPr>
              <a:t>.</a:t>
            </a:r>
            <a:endParaRPr lang="fr-FR" altLang="fr-FR" sz="1000" dirty="0">
              <a:cs typeface="Sultan Medium" pitchFamily="2" charset="-78"/>
            </a:endParaRPr>
          </a:p>
        </p:txBody>
      </p:sp>
      <p:pic>
        <p:nvPicPr>
          <p:cNvPr id="66" name="Image 118">
            <a:extLst>
              <a:ext uri="{FF2B5EF4-FFF2-40B4-BE49-F238E27FC236}">
                <a16:creationId xmlns:a16="http://schemas.microsoft.com/office/drawing/2014/main" id="{193C1319-9B62-7C4C-3562-70B1D3B825A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180" y="3152424"/>
            <a:ext cx="995234" cy="45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Rectangle 287">
            <a:extLst>
              <a:ext uri="{FF2B5EF4-FFF2-40B4-BE49-F238E27FC236}">
                <a16:creationId xmlns:a16="http://schemas.microsoft.com/office/drawing/2014/main" id="{988249D3-11A0-3281-D8D0-8EC359603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0483" y="3564060"/>
            <a:ext cx="6062639" cy="942827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/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00100" indent="-34290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1" algn="ctr" rtl="1" eaLnBrk="1" hangingPunct="1">
              <a:spcBef>
                <a:spcPct val="0"/>
              </a:spcBef>
              <a:spcAft>
                <a:spcPts val="388"/>
              </a:spcAft>
              <a:buNone/>
              <a:defRPr/>
            </a:pPr>
            <a:r>
              <a:rPr lang="ar-SA" altLang="fr-FR" sz="1000" u="sng" dirty="0">
                <a:solidFill>
                  <a:srgbClr val="FFFF66"/>
                </a:solidFill>
                <a:latin typeface="Times New Roman" pitchFamily="18" charset="0"/>
                <a:cs typeface="Sultan Medium" pitchFamily="2" charset="-78"/>
              </a:rPr>
              <a:t>وجه</a:t>
            </a:r>
            <a:r>
              <a:rPr lang="ar-SA" altLang="fr-FR" sz="1000" u="sng" dirty="0">
                <a:solidFill>
                  <a:schemeClr val="bg1"/>
                </a:solidFill>
                <a:latin typeface="Times New Roman" pitchFamily="18" charset="0"/>
                <a:cs typeface="Sultan Medium" pitchFamily="2" charset="-78"/>
              </a:rPr>
              <a:t> </a:t>
            </a:r>
            <a:r>
              <a:rPr lang="ar-SA" altLang="fr-FR" sz="1000" u="sng" dirty="0">
                <a:solidFill>
                  <a:srgbClr val="FFFF66"/>
                </a:solidFill>
                <a:latin typeface="Times New Roman" pitchFamily="18" charset="0"/>
                <a:cs typeface="Sultan Medium" pitchFamily="2" charset="-78"/>
              </a:rPr>
              <a:t>شذوذها</a:t>
            </a:r>
            <a:r>
              <a:rPr lang="fr-FR" altLang="fr-FR" sz="1000" u="sng" dirty="0">
                <a:solidFill>
                  <a:schemeClr val="bg1"/>
                </a:solidFill>
                <a:latin typeface="Times New Roman" pitchFamily="18" charset="0"/>
                <a:cs typeface="Sultan Medium" pitchFamily="2" charset="-78"/>
              </a:rPr>
              <a:t> :</a:t>
            </a:r>
            <a:r>
              <a:rPr lang="fr-FR" altLang="fr-FR" sz="1000" dirty="0">
                <a:solidFill>
                  <a:schemeClr val="bg1"/>
                </a:solidFill>
                <a:latin typeface="Times New Roman" pitchFamily="18" charset="0"/>
                <a:cs typeface="Sultan Medium" pitchFamily="2" charset="-78"/>
              </a:rPr>
              <a:t> </a:t>
            </a:r>
            <a:endParaRPr lang="ar-MA" altLang="fr-FR" sz="1000" dirty="0">
              <a:solidFill>
                <a:schemeClr val="bg1"/>
              </a:solidFill>
              <a:latin typeface="Times New Roman" pitchFamily="18" charset="0"/>
              <a:cs typeface="Sultan Medium" pitchFamily="2" charset="-78"/>
            </a:endParaRPr>
          </a:p>
          <a:p>
            <a:pPr lvl="1" algn="r" rtl="1" eaLnBrk="1" hangingPunct="1">
              <a:spcBef>
                <a:spcPct val="0"/>
              </a:spcBef>
              <a:spcAft>
                <a:spcPts val="388"/>
              </a:spcAft>
              <a:buNone/>
              <a:defRPr/>
            </a:pPr>
            <a:r>
              <a:rPr lang="ar-MA" altLang="fr-FR" sz="1000" dirty="0">
                <a:solidFill>
                  <a:schemeClr val="bg1"/>
                </a:solidFill>
                <a:latin typeface="Times New Roman" pitchFamily="18" charset="0"/>
                <a:cs typeface="Sultan Medium" pitchFamily="2" charset="-78"/>
              </a:rPr>
              <a:t>إسقاط </a:t>
            </a:r>
            <a:r>
              <a:rPr lang="ar-MA" altLang="fr-FR" sz="1000" dirty="0">
                <a:solidFill>
                  <a:srgbClr val="FFFF66"/>
                </a:solidFill>
                <a:latin typeface="Times New Roman" pitchFamily="18" charset="0"/>
                <a:cs typeface="Sultan Medium" pitchFamily="2" charset="-78"/>
              </a:rPr>
              <a:t>الجد</a:t>
            </a:r>
            <a:r>
              <a:rPr lang="ar-MA" altLang="fr-FR" sz="1000" dirty="0">
                <a:solidFill>
                  <a:schemeClr val="bg1"/>
                </a:solidFill>
                <a:latin typeface="Times New Roman" pitchFamily="18" charset="0"/>
                <a:cs typeface="Sultan Medium" pitchFamily="2" charset="-78"/>
              </a:rPr>
              <a:t> للأخ الشقيق / الأشقاء بدون حاجب حقيقي، ومنعه له من مقاسمته. ويحتج الجد على الأخ الشقيق </a:t>
            </a:r>
            <a:r>
              <a:rPr lang="ar-MA" altLang="fr-FR" sz="1000" dirty="0" err="1">
                <a:solidFill>
                  <a:schemeClr val="bg1"/>
                </a:solidFill>
                <a:latin typeface="Times New Roman" pitchFamily="18" charset="0"/>
                <a:cs typeface="Sultan Medium" pitchFamily="2" charset="-78"/>
              </a:rPr>
              <a:t>بمايلي</a:t>
            </a:r>
            <a:r>
              <a:rPr lang="fr-FR" altLang="fr-FR" sz="1000" dirty="0">
                <a:solidFill>
                  <a:schemeClr val="bg1"/>
                </a:solidFill>
                <a:latin typeface="Times New Roman" pitchFamily="18" charset="0"/>
                <a:cs typeface="Sultan Medium" pitchFamily="2" charset="-78"/>
              </a:rPr>
              <a:t>:</a:t>
            </a:r>
            <a:endParaRPr lang="en-US" altLang="fr-FR" sz="1000" dirty="0">
              <a:solidFill>
                <a:schemeClr val="bg1"/>
              </a:solidFill>
              <a:latin typeface="Times New Roman" pitchFamily="18" charset="0"/>
              <a:cs typeface="Sultan Medium" pitchFamily="2" charset="-78"/>
            </a:endParaRPr>
          </a:p>
          <a:p>
            <a:pPr algn="r" rtl="1"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ar-MA" altLang="fr-FR" sz="1000" dirty="0">
                <a:solidFill>
                  <a:schemeClr val="bg1"/>
                </a:solidFill>
                <a:latin typeface="Times New Roman" pitchFamily="18" charset="0"/>
                <a:cs typeface="Sultan Medium" pitchFamily="2" charset="-78"/>
              </a:rPr>
              <a:t>بكونه إنما أَسْـقَطَ الإخوة؛ لأم ليأخذ نصيبهم</a:t>
            </a:r>
            <a:r>
              <a:rPr lang="fr-FR" altLang="fr-FR" sz="1000" dirty="0">
                <a:solidFill>
                  <a:schemeClr val="bg1"/>
                </a:solidFill>
                <a:latin typeface="Times New Roman" pitchFamily="18" charset="0"/>
                <a:cs typeface="Sultan Medium" pitchFamily="2" charset="-78"/>
              </a:rPr>
              <a:t>.</a:t>
            </a:r>
            <a:endParaRPr lang="en-US" altLang="fr-FR" sz="1000" dirty="0">
              <a:solidFill>
                <a:schemeClr val="bg1"/>
              </a:solidFill>
              <a:latin typeface="Times New Roman" pitchFamily="18" charset="0"/>
              <a:cs typeface="Sultan Medium" pitchFamily="2" charset="-78"/>
            </a:endParaRPr>
          </a:p>
          <a:p>
            <a:pPr algn="r" rtl="1"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ar-MA" altLang="fr-FR" sz="1000" dirty="0">
                <a:solidFill>
                  <a:schemeClr val="bg1"/>
                </a:solidFill>
                <a:latin typeface="Times New Roman" pitchFamily="18" charset="0"/>
                <a:cs typeface="Sultan Medium" pitchFamily="2" charset="-78"/>
              </a:rPr>
              <a:t>ولأنه في غياب الجد، يُحْجَبُ الأخ الشقيق // الأشقاء حجب استغراق ، كما في الصورة السابقة ,</a:t>
            </a:r>
            <a:endParaRPr lang="fr-FR" altLang="fr-FR" sz="1000" dirty="0">
              <a:solidFill>
                <a:schemeClr val="bg1"/>
              </a:solidFill>
              <a:cs typeface="Sultan Medium" pitchFamily="2" charset="-78"/>
            </a:endParaRPr>
          </a:p>
        </p:txBody>
      </p:sp>
      <p:pic>
        <p:nvPicPr>
          <p:cNvPr id="68" name="Image 120">
            <a:extLst>
              <a:ext uri="{FF2B5EF4-FFF2-40B4-BE49-F238E27FC236}">
                <a16:creationId xmlns:a16="http://schemas.microsoft.com/office/drawing/2014/main" id="{C83D25DC-9F74-5B95-0042-333CA67F2D7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378" y="3499442"/>
            <a:ext cx="1001401" cy="456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Rectangle 286">
            <a:extLst>
              <a:ext uri="{FF2B5EF4-FFF2-40B4-BE49-F238E27FC236}">
                <a16:creationId xmlns:a16="http://schemas.microsoft.com/office/drawing/2014/main" id="{249F8EF8-4728-447F-89A8-23CF22884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9393" y="4572542"/>
            <a:ext cx="6129358" cy="661378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/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179388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1" algn="ctr" rtl="1" eaLnBrk="1" hangingPunct="1">
              <a:spcBef>
                <a:spcPts val="388"/>
              </a:spcBef>
              <a:spcAft>
                <a:spcPts val="388"/>
              </a:spcAft>
              <a:buNone/>
              <a:defRPr/>
            </a:pPr>
            <a:r>
              <a:rPr lang="ar-SA" altLang="fr-FR" sz="1000" dirty="0">
                <a:solidFill>
                  <a:srgbClr val="0000FF"/>
                </a:solidFill>
                <a:latin typeface="Times New Roman" pitchFamily="18" charset="0"/>
                <a:cs typeface="Sultan Medium" pitchFamily="2" charset="-78"/>
              </a:rPr>
              <a:t>المادة :</a:t>
            </a:r>
            <a:r>
              <a:rPr lang="ar-MA" altLang="fr-FR" sz="1000" dirty="0">
                <a:solidFill>
                  <a:srgbClr val="0000FF"/>
                </a:solidFill>
                <a:latin typeface="Times New Roman" pitchFamily="18" charset="0"/>
                <a:cs typeface="Sultan Medium" pitchFamily="2" charset="-78"/>
              </a:rPr>
              <a:t>436/</a:t>
            </a:r>
            <a:r>
              <a:rPr lang="ar-SA" altLang="fr-FR" sz="1000" dirty="0">
                <a:solidFill>
                  <a:srgbClr val="0000FF"/>
                </a:solidFill>
                <a:latin typeface="Times New Roman" pitchFamily="18" charset="0"/>
                <a:cs typeface="Sultan Medium" pitchFamily="2" charset="-78"/>
              </a:rPr>
              <a:t> </a:t>
            </a:r>
            <a:r>
              <a:rPr lang="ar-SA" altLang="fr-FR" sz="1000" dirty="0">
                <a:solidFill>
                  <a:srgbClr val="FF0000"/>
                </a:solidFill>
                <a:latin typeface="Times New Roman" pitchFamily="18" charset="0"/>
                <a:cs typeface="Sultan Medium" pitchFamily="2" charset="-78"/>
              </a:rPr>
              <a:t>مسألة</a:t>
            </a:r>
            <a:r>
              <a:rPr lang="ar-MA" altLang="fr-FR" sz="1000" dirty="0">
                <a:solidFill>
                  <a:srgbClr val="FF0000"/>
                </a:solidFill>
                <a:latin typeface="Times New Roman" pitchFamily="18" charset="0"/>
                <a:cs typeface="Sultan Medium" pitchFamily="2" charset="-78"/>
              </a:rPr>
              <a:t> شبه </a:t>
            </a:r>
            <a:r>
              <a:rPr lang="ar-SA" altLang="fr-FR" sz="1000" dirty="0">
                <a:solidFill>
                  <a:srgbClr val="FF0000"/>
                </a:solidFill>
                <a:latin typeface="Times New Roman" pitchFamily="18" charset="0"/>
                <a:cs typeface="Sultan Medium" pitchFamily="2" charset="-78"/>
              </a:rPr>
              <a:t> المالكية</a:t>
            </a:r>
            <a:endParaRPr lang="en-US" altLang="fr-FR" sz="1000" dirty="0">
              <a:latin typeface="Times New Roman" pitchFamily="18" charset="0"/>
              <a:cs typeface="Sultan Medium" pitchFamily="2" charset="-78"/>
            </a:endParaRPr>
          </a:p>
          <a:p>
            <a:pPr lvl="1" algn="just" rtl="1" eaLnBrk="1" hangingPunct="1">
              <a:spcBef>
                <a:spcPct val="0"/>
              </a:spcBef>
              <a:spcAft>
                <a:spcPts val="388"/>
              </a:spcAft>
              <a:buNone/>
              <a:defRPr/>
            </a:pPr>
            <a:r>
              <a:rPr lang="ar-SA" altLang="fr-FR" sz="1000" dirty="0">
                <a:latin typeface="Times New Roman" pitchFamily="18" charset="0"/>
                <a:cs typeface="Sultan Medium" pitchFamily="2" charset="-78"/>
              </a:rPr>
              <a:t>إذا اجتمع مع الجد: </a:t>
            </a:r>
            <a:r>
              <a:rPr lang="ar-SA" altLang="fr-FR" sz="1000" u="sng" dirty="0">
                <a:latin typeface="Times New Roman" pitchFamily="18" charset="0"/>
                <a:cs typeface="Sultan Medium" pitchFamily="2" charset="-78"/>
              </a:rPr>
              <a:t>(زوج وأم أو جدة وأخ </a:t>
            </a:r>
            <a:r>
              <a:rPr lang="ar-MA" altLang="fr-FR" sz="1000" u="sng" dirty="0">
                <a:latin typeface="Times New Roman" pitchFamily="18" charset="0"/>
                <a:cs typeface="Sultan Medium" pitchFamily="2" charset="-78"/>
              </a:rPr>
              <a:t>شقيق </a:t>
            </a:r>
            <a:r>
              <a:rPr lang="ar-SA" altLang="fr-FR" sz="1000" u="sng" dirty="0">
                <a:latin typeface="Times New Roman" pitchFamily="18" charset="0"/>
                <a:cs typeface="Sultan Medium" pitchFamily="2" charset="-78"/>
              </a:rPr>
              <a:t>فأكثر </a:t>
            </a:r>
            <a:r>
              <a:rPr lang="ar-SA" altLang="fr-FR" sz="1000" u="sng" dirty="0" err="1">
                <a:latin typeface="Times New Roman" pitchFamily="18" charset="0"/>
                <a:cs typeface="Sultan Medium" pitchFamily="2" charset="-78"/>
              </a:rPr>
              <a:t>وأخوان</a:t>
            </a:r>
            <a:r>
              <a:rPr lang="ar-SA" altLang="fr-FR" sz="1000" u="sng" dirty="0">
                <a:latin typeface="Times New Roman" pitchFamily="18" charset="0"/>
                <a:cs typeface="Sultan Medium" pitchFamily="2" charset="-78"/>
              </a:rPr>
              <a:t> لأم فأكثر</a:t>
            </a:r>
            <a:r>
              <a:rPr lang="ar-MA" altLang="fr-FR" sz="1000" u="sng" dirty="0">
                <a:latin typeface="Times New Roman" pitchFamily="18" charset="0"/>
                <a:cs typeface="Sultan Medium" pitchFamily="2" charset="-78"/>
              </a:rPr>
              <a:t>): </a:t>
            </a:r>
            <a:r>
              <a:rPr lang="en-US" altLang="fr-FR" sz="1000" dirty="0">
                <a:latin typeface="Times New Roman" pitchFamily="18" charset="0"/>
                <a:cs typeface="Sultan Medium" pitchFamily="2" charset="-78"/>
              </a:rPr>
              <a:t> </a:t>
            </a:r>
            <a:r>
              <a:rPr lang="ar-SA" altLang="fr-FR" sz="1000" dirty="0">
                <a:latin typeface="Times New Roman" pitchFamily="18" charset="0"/>
                <a:cs typeface="Sultan Medium" pitchFamily="2" charset="-78"/>
              </a:rPr>
              <a:t>فرض للزوج النصف،</a:t>
            </a:r>
            <a:r>
              <a:rPr lang="ar-MA" altLang="fr-FR" sz="1000" dirty="0">
                <a:latin typeface="Times New Roman" pitchFamily="18" charset="0"/>
                <a:cs typeface="Sultan Medium" pitchFamily="2" charset="-78"/>
              </a:rPr>
              <a:t> </a:t>
            </a:r>
            <a:r>
              <a:rPr lang="ar-SA" altLang="fr-FR" sz="1000" dirty="0">
                <a:latin typeface="Times New Roman" pitchFamily="18" charset="0"/>
                <a:cs typeface="Sultan Medium" pitchFamily="2" charset="-78"/>
              </a:rPr>
              <a:t>وللأم السدس، وللجد ما بقي</a:t>
            </a:r>
            <a:r>
              <a:rPr lang="fr-FR" altLang="fr-FR" sz="1000" dirty="0">
                <a:latin typeface="Times New Roman" pitchFamily="18" charset="0"/>
                <a:cs typeface="Sultan Medium" pitchFamily="2" charset="-78"/>
              </a:rPr>
              <a:t>، </a:t>
            </a:r>
            <a:r>
              <a:rPr lang="ar-SA" altLang="fr-FR" sz="1000" dirty="0">
                <a:latin typeface="Times New Roman" pitchFamily="18" charset="0"/>
                <a:cs typeface="Sultan Medium" pitchFamily="2" charset="-78"/>
              </a:rPr>
              <a:t>ولا يأخذ الأخوة للأم شيئا لأن الجد يحجبهم،</a:t>
            </a:r>
            <a:r>
              <a:rPr lang="ar-MA" altLang="fr-FR" sz="1000" dirty="0">
                <a:latin typeface="Times New Roman" pitchFamily="18" charset="0"/>
                <a:cs typeface="Sultan Medium" pitchFamily="2" charset="-78"/>
              </a:rPr>
              <a:t> </a:t>
            </a:r>
            <a:r>
              <a:rPr lang="ar-SA" altLang="fr-FR" sz="1000" dirty="0">
                <a:latin typeface="Times New Roman" pitchFamily="18" charset="0"/>
                <a:cs typeface="Sultan Medium" pitchFamily="2" charset="-78"/>
              </a:rPr>
              <a:t>ولا يأخذ الأخ </a:t>
            </a:r>
            <a:r>
              <a:rPr lang="ar-MA" altLang="fr-FR" sz="1000" dirty="0">
                <a:latin typeface="Times New Roman" pitchFamily="18" charset="0"/>
                <a:cs typeface="Sultan Medium" pitchFamily="2" charset="-78"/>
              </a:rPr>
              <a:t>الشقيق </a:t>
            </a:r>
            <a:r>
              <a:rPr lang="ar-SA" altLang="fr-FR" sz="1000" dirty="0">
                <a:latin typeface="Times New Roman" pitchFamily="18" charset="0"/>
                <a:cs typeface="Sultan Medium" pitchFamily="2" charset="-78"/>
              </a:rPr>
              <a:t>شيئا</a:t>
            </a:r>
            <a:r>
              <a:rPr lang="fr-FR" altLang="fr-FR" sz="1000" dirty="0">
                <a:latin typeface="Times New Roman" pitchFamily="18" charset="0"/>
                <a:cs typeface="Sultan Medium" pitchFamily="2" charset="-78"/>
              </a:rPr>
              <a:t>.</a:t>
            </a:r>
            <a:endParaRPr lang="fr-FR" altLang="fr-FR" sz="1000" dirty="0">
              <a:cs typeface="Sultan Medium" pitchFamily="2" charset="-78"/>
            </a:endParaRPr>
          </a:p>
        </p:txBody>
      </p:sp>
      <p:pic>
        <p:nvPicPr>
          <p:cNvPr id="70" name="Image 122">
            <a:extLst>
              <a:ext uri="{FF2B5EF4-FFF2-40B4-BE49-F238E27FC236}">
                <a16:creationId xmlns:a16="http://schemas.microsoft.com/office/drawing/2014/main" id="{6FE760FF-522B-4FE5-4874-B4CAB7B3E1A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756" y="4506887"/>
            <a:ext cx="976736" cy="45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8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2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6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0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2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4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9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4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9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4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9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4" dur="5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5" dur="5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6" dur="5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 animBg="1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50000">
              <a:srgbClr val="00002F"/>
            </a:gs>
            <a:gs pos="100000">
              <a:srgbClr val="0000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7">
            <a:extLst>
              <a:ext uri="{FF2B5EF4-FFF2-40B4-BE49-F238E27FC236}">
                <a16:creationId xmlns:a16="http://schemas.microsoft.com/office/drawing/2014/main" id="{DF5311A0-5212-241E-0449-AB8058743D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05" y="-24665"/>
            <a:ext cx="7124499" cy="5352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Image 1">
            <a:extLst>
              <a:ext uri="{FF2B5EF4-FFF2-40B4-BE49-F238E27FC236}">
                <a16:creationId xmlns:a16="http://schemas.microsoft.com/office/drawing/2014/main" id="{2C8FB1F4-E3D8-EBC0-5A97-DA082C73F6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95" y="598619"/>
            <a:ext cx="7668269" cy="526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F5ED8C0-B34B-04B5-A302-EC11E268B3EA}"/>
              </a:ext>
            </a:extLst>
          </p:cNvPr>
          <p:cNvSpPr/>
          <p:nvPr/>
        </p:nvSpPr>
        <p:spPr>
          <a:xfrm>
            <a:off x="5628483" y="1146974"/>
            <a:ext cx="1608161" cy="1743819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fr-FR" sz="1709" b="1" dirty="0">
              <a:solidFill>
                <a:schemeClr val="accent4"/>
              </a:solidFill>
            </a:endParaRPr>
          </a:p>
        </p:txBody>
      </p:sp>
      <p:sp>
        <p:nvSpPr>
          <p:cNvPr id="6" name="Rectangle 195">
            <a:extLst>
              <a:ext uri="{FF2B5EF4-FFF2-40B4-BE49-F238E27FC236}">
                <a16:creationId xmlns:a16="http://schemas.microsoft.com/office/drawing/2014/main" id="{43FCBF9D-587D-A149-1712-09EA14416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9155" y="2017650"/>
            <a:ext cx="726386" cy="27871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000" b="1" dirty="0">
                <a:solidFill>
                  <a:schemeClr val="accent6">
                    <a:lumMod val="50000"/>
                  </a:schemeClr>
                </a:solidFill>
                <a:cs typeface="Sultan Medium" pitchFamily="2" charset="-78"/>
              </a:rPr>
              <a:t>أخ لأم</a:t>
            </a:r>
            <a:endParaRPr lang="fr-FR" sz="1000" b="1" dirty="0">
              <a:solidFill>
                <a:schemeClr val="accent6">
                  <a:lumMod val="50000"/>
                </a:schemeClr>
              </a:solidFill>
              <a:cs typeface="Sultan Medium" pitchFamily="2" charset="-78"/>
            </a:endParaRPr>
          </a:p>
        </p:txBody>
      </p:sp>
      <p:sp>
        <p:nvSpPr>
          <p:cNvPr id="7" name="Rectangle 196">
            <a:extLst>
              <a:ext uri="{FF2B5EF4-FFF2-40B4-BE49-F238E27FC236}">
                <a16:creationId xmlns:a16="http://schemas.microsoft.com/office/drawing/2014/main" id="{DB154634-527F-6E80-671A-595F0CFCB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9155" y="1738935"/>
            <a:ext cx="726386" cy="278715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 w="127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000" b="1" dirty="0">
                <a:solidFill>
                  <a:schemeClr val="accent6">
                    <a:lumMod val="50000"/>
                  </a:schemeClr>
                </a:solidFill>
                <a:cs typeface="Sultan Medium" pitchFamily="2" charset="-78"/>
              </a:rPr>
              <a:t>أم </a:t>
            </a:r>
            <a:r>
              <a:rPr lang="ar-MA" sz="1000" b="1" dirty="0">
                <a:solidFill>
                  <a:srgbClr val="C00000"/>
                </a:solidFill>
                <a:cs typeface="Sultan Medium" pitchFamily="2" charset="-78"/>
              </a:rPr>
              <a:t>أو</a:t>
            </a:r>
            <a:r>
              <a:rPr lang="ar-MA" sz="1000" b="1" dirty="0">
                <a:solidFill>
                  <a:schemeClr val="accent6">
                    <a:lumMod val="50000"/>
                  </a:schemeClr>
                </a:solidFill>
                <a:cs typeface="Sultan Medium" pitchFamily="2" charset="-78"/>
              </a:rPr>
              <a:t> جدة</a:t>
            </a:r>
            <a:endParaRPr lang="fr-FR" sz="1000" b="1" dirty="0">
              <a:solidFill>
                <a:schemeClr val="accent6">
                  <a:lumMod val="50000"/>
                </a:schemeClr>
              </a:solidFill>
              <a:cs typeface="Sultan Medium" pitchFamily="2" charset="-78"/>
            </a:endParaRPr>
          </a:p>
        </p:txBody>
      </p:sp>
      <p:sp>
        <p:nvSpPr>
          <p:cNvPr id="8" name="Rectangle 197">
            <a:extLst>
              <a:ext uri="{FF2B5EF4-FFF2-40B4-BE49-F238E27FC236}">
                <a16:creationId xmlns:a16="http://schemas.microsoft.com/office/drawing/2014/main" id="{46E36734-1AA0-DD37-C315-3A0A1CE35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9155" y="1458986"/>
            <a:ext cx="726386" cy="278715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 w="127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000" b="1">
                <a:solidFill>
                  <a:schemeClr val="accent6">
                    <a:lumMod val="50000"/>
                  </a:schemeClr>
                </a:solidFill>
                <a:cs typeface="Sultan Medium" pitchFamily="2" charset="-78"/>
              </a:rPr>
              <a:t>زوج</a:t>
            </a:r>
            <a:endParaRPr lang="fr-FR" sz="1000" b="1">
              <a:solidFill>
                <a:schemeClr val="accent6">
                  <a:lumMod val="50000"/>
                </a:schemeClr>
              </a:solidFill>
              <a:cs typeface="Sultan Medium" pitchFamily="2" charset="-78"/>
            </a:endParaRPr>
          </a:p>
        </p:txBody>
      </p:sp>
      <p:sp>
        <p:nvSpPr>
          <p:cNvPr id="9" name="Rectangle 203">
            <a:extLst>
              <a:ext uri="{FF2B5EF4-FFF2-40B4-BE49-F238E27FC236}">
                <a16:creationId xmlns:a16="http://schemas.microsoft.com/office/drawing/2014/main" id="{ABED7BFE-B9C6-6DC8-8931-EF6E76783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9155" y="2298832"/>
            <a:ext cx="726386" cy="27871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000" b="1" dirty="0">
                <a:solidFill>
                  <a:schemeClr val="accent6">
                    <a:lumMod val="50000"/>
                  </a:schemeClr>
                </a:solidFill>
                <a:cs typeface="Sultan Medium" pitchFamily="2" charset="-78"/>
              </a:rPr>
              <a:t>أخ لأم</a:t>
            </a:r>
            <a:endParaRPr lang="fr-FR" sz="1000" b="1" dirty="0">
              <a:solidFill>
                <a:schemeClr val="accent6">
                  <a:lumMod val="50000"/>
                </a:schemeClr>
              </a:solidFill>
              <a:cs typeface="Sultan Medium" pitchFamily="2" charset="-78"/>
            </a:endParaRPr>
          </a:p>
        </p:txBody>
      </p:sp>
      <p:sp>
        <p:nvSpPr>
          <p:cNvPr id="10" name="Rectangle 203">
            <a:extLst>
              <a:ext uri="{FF2B5EF4-FFF2-40B4-BE49-F238E27FC236}">
                <a16:creationId xmlns:a16="http://schemas.microsoft.com/office/drawing/2014/main" id="{8FF558E1-0F21-08F0-84CD-0F0658AF3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9155" y="2575080"/>
            <a:ext cx="726386" cy="27871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000" b="1" dirty="0">
                <a:solidFill>
                  <a:schemeClr val="accent6">
                    <a:lumMod val="50000"/>
                  </a:schemeClr>
                </a:solidFill>
                <a:cs typeface="Sultan Medium" pitchFamily="2" charset="-78"/>
              </a:rPr>
              <a:t>أخ /إخوة ش</a:t>
            </a:r>
            <a:endParaRPr lang="fr-FR" sz="1000" b="1" dirty="0">
              <a:solidFill>
                <a:schemeClr val="accent6">
                  <a:lumMod val="50000"/>
                </a:schemeClr>
              </a:solidFill>
              <a:cs typeface="Sultan Medium" pitchFamily="2" charset="-78"/>
            </a:endParaRPr>
          </a:p>
        </p:txBody>
      </p:sp>
      <p:sp>
        <p:nvSpPr>
          <p:cNvPr id="11" name="Rectangle 198">
            <a:extLst>
              <a:ext uri="{FF2B5EF4-FFF2-40B4-BE49-F238E27FC236}">
                <a16:creationId xmlns:a16="http://schemas.microsoft.com/office/drawing/2014/main" id="{BBEC9FE4-981E-15E1-BFF1-D68DEF6E19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5541" y="1738935"/>
            <a:ext cx="423005" cy="278715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 w="127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altLang="fr-FR" sz="1200" b="1" dirty="0">
                <a:latin typeface="Arial" charset="0"/>
                <a:cs typeface="Arial" charset="0"/>
              </a:rPr>
              <a:t>⅙</a:t>
            </a:r>
            <a:endParaRPr lang="fr-FR" sz="1200" b="1" dirty="0">
              <a:latin typeface="Arial" charset="0"/>
              <a:cs typeface="Arial" charset="0"/>
            </a:endParaRPr>
          </a:p>
        </p:txBody>
      </p:sp>
      <p:sp>
        <p:nvSpPr>
          <p:cNvPr id="12" name="Rectangle 199">
            <a:extLst>
              <a:ext uri="{FF2B5EF4-FFF2-40B4-BE49-F238E27FC236}">
                <a16:creationId xmlns:a16="http://schemas.microsoft.com/office/drawing/2014/main" id="{94501E6C-E7A2-1D86-51A4-80D4B09EE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5541" y="1458986"/>
            <a:ext cx="423005" cy="278715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 w="127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fr-FR" sz="1200" b="1" dirty="0">
                <a:latin typeface="Arial" charset="0"/>
                <a:cs typeface="Arial" charset="0"/>
              </a:rPr>
              <a:t>½</a:t>
            </a:r>
          </a:p>
        </p:txBody>
      </p:sp>
      <p:sp>
        <p:nvSpPr>
          <p:cNvPr id="14" name="Rectangle 206">
            <a:extLst>
              <a:ext uri="{FF2B5EF4-FFF2-40B4-BE49-F238E27FC236}">
                <a16:creationId xmlns:a16="http://schemas.microsoft.com/office/drawing/2014/main" id="{D4019A39-24CC-284A-ED5D-FB9524B76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5541" y="2016417"/>
            <a:ext cx="423005" cy="556197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sz="1200" b="1" dirty="0"/>
              <a:t>⅓</a:t>
            </a:r>
            <a:endParaRPr lang="fr-FR" altLang="fr-FR" sz="1200" b="1" dirty="0">
              <a:cs typeface="Simplified Arabic" pitchFamily="18" charset="-78"/>
            </a:endParaRPr>
          </a:p>
        </p:txBody>
      </p:sp>
      <p:sp>
        <p:nvSpPr>
          <p:cNvPr id="15" name="Rectangle 207">
            <a:extLst>
              <a:ext uri="{FF2B5EF4-FFF2-40B4-BE49-F238E27FC236}">
                <a16:creationId xmlns:a16="http://schemas.microsoft.com/office/drawing/2014/main" id="{87F2E408-B7A9-302D-478E-69A5370F2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5541" y="2576313"/>
            <a:ext cx="423005" cy="278715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ar-MA" altLang="fr-FR" sz="1200" b="1">
                <a:solidFill>
                  <a:srgbClr val="C00000"/>
                </a:solidFill>
                <a:cs typeface="Simplified Arabic" pitchFamily="18" charset="-78"/>
              </a:rPr>
              <a:t>ع</a:t>
            </a:r>
            <a:endParaRPr lang="fr-FR" altLang="fr-FR" sz="1200" b="1">
              <a:solidFill>
                <a:srgbClr val="C00000"/>
              </a:solidFill>
              <a:cs typeface="Simplified Arabic" pitchFamily="18" charset="-78"/>
            </a:endParaRPr>
          </a:p>
        </p:txBody>
      </p:sp>
      <p:sp>
        <p:nvSpPr>
          <p:cNvPr id="16" name="Rectangle 200">
            <a:extLst>
              <a:ext uri="{FF2B5EF4-FFF2-40B4-BE49-F238E27FC236}">
                <a16:creationId xmlns:a16="http://schemas.microsoft.com/office/drawing/2014/main" id="{D176BC42-97C5-CB58-EF3E-9484FB6FB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0547" y="1738935"/>
            <a:ext cx="378608" cy="278715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 w="127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1</a:t>
            </a:r>
            <a:endParaRPr lang="fr-FR" b="1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17" name="Rectangle 201">
            <a:extLst>
              <a:ext uri="{FF2B5EF4-FFF2-40B4-BE49-F238E27FC236}">
                <a16:creationId xmlns:a16="http://schemas.microsoft.com/office/drawing/2014/main" id="{06E8AF1C-75F1-A856-DCC9-18E2F6D26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0547" y="1458986"/>
            <a:ext cx="378608" cy="278715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 w="127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3</a:t>
            </a:r>
            <a:endParaRPr lang="fr-FR" b="1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18" name="Rectangle 202">
            <a:extLst>
              <a:ext uri="{FF2B5EF4-FFF2-40B4-BE49-F238E27FC236}">
                <a16:creationId xmlns:a16="http://schemas.microsoft.com/office/drawing/2014/main" id="{4443434E-82FE-6946-B7A2-60C470981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0547" y="1182738"/>
            <a:ext cx="378608" cy="278715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 w="127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6</a:t>
            </a:r>
            <a:endParaRPr lang="fr-FR" b="1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19" name="Rectangle 209">
            <a:extLst>
              <a:ext uri="{FF2B5EF4-FFF2-40B4-BE49-F238E27FC236}">
                <a16:creationId xmlns:a16="http://schemas.microsoft.com/office/drawing/2014/main" id="{306535EC-0C65-2C78-1693-1B5E79FA2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0547" y="2017650"/>
            <a:ext cx="378608" cy="554964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2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20" name="Rectangle 208">
            <a:extLst>
              <a:ext uri="{FF2B5EF4-FFF2-40B4-BE49-F238E27FC236}">
                <a16:creationId xmlns:a16="http://schemas.microsoft.com/office/drawing/2014/main" id="{E3C6262C-56D4-3759-0D7D-43BC5B0A5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0547" y="2572614"/>
            <a:ext cx="378608" cy="27871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0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21" name="Rectangle 233">
            <a:extLst>
              <a:ext uri="{FF2B5EF4-FFF2-40B4-BE49-F238E27FC236}">
                <a16:creationId xmlns:a16="http://schemas.microsoft.com/office/drawing/2014/main" id="{79B4261D-0F49-BA62-F888-8F9BEBC33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6723" y="1063456"/>
            <a:ext cx="2572564" cy="652936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MA" altLang="fr-FR" sz="1200" b="1"/>
              <a:t>1. نلاحظ أن الإخوة للأم يرثون .</a:t>
            </a:r>
          </a:p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MA" altLang="fr-FR" sz="1200" b="1"/>
              <a:t>2. بينما </a:t>
            </a:r>
            <a:r>
              <a:rPr lang="ar-MA" altLang="fr-FR" sz="1200" b="1">
                <a:solidFill>
                  <a:srgbClr val="FF0000"/>
                </a:solidFill>
              </a:rPr>
              <a:t>يحجب</a:t>
            </a:r>
            <a:r>
              <a:rPr lang="ar-MA" altLang="fr-FR" sz="1200" b="1"/>
              <a:t> الأشقاء حجب استغراق .</a:t>
            </a:r>
          </a:p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MA" altLang="fr-FR" sz="1200" b="1"/>
              <a:t>3. مع كون الأشقاء </a:t>
            </a:r>
            <a:r>
              <a:rPr lang="ar-MA" altLang="fr-FR" sz="1050" b="1">
                <a:solidFill>
                  <a:srgbClr val="FF0000"/>
                </a:solidFill>
              </a:rPr>
              <a:t>أقرب و أقوى </a:t>
            </a:r>
            <a:r>
              <a:rPr lang="ar-MA" altLang="fr-FR" sz="1050" b="1"/>
              <a:t>من </a:t>
            </a:r>
            <a:r>
              <a:rPr lang="ar-MA" altLang="fr-FR" sz="1200" b="1"/>
              <a:t>الإخوة للأم.</a:t>
            </a:r>
            <a:endParaRPr lang="fr-FR" altLang="fr-FR" sz="1050"/>
          </a:p>
        </p:txBody>
      </p:sp>
      <p:sp>
        <p:nvSpPr>
          <p:cNvPr id="22" name="Flèche gauche 21">
            <a:extLst>
              <a:ext uri="{FF2B5EF4-FFF2-40B4-BE49-F238E27FC236}">
                <a16:creationId xmlns:a16="http://schemas.microsoft.com/office/drawing/2014/main" id="{E43144EC-A6DA-2539-680D-02E85FFDCF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1628" y="1666173"/>
            <a:ext cx="2539267" cy="943438"/>
          </a:xfrm>
          <a:prstGeom prst="leftArrow">
            <a:avLst>
              <a:gd name="adj1" fmla="val 50000"/>
              <a:gd name="adj2" fmla="val 50005"/>
            </a:avLst>
          </a:prstGeom>
          <a:solidFill>
            <a:srgbClr val="C00000"/>
          </a:solidFill>
          <a:ln w="3175" algn="ctr">
            <a:solidFill>
              <a:srgbClr val="FFFF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ar-MA" altLang="fr-FR" sz="1398" b="1">
                <a:solidFill>
                  <a:schemeClr val="bg1"/>
                </a:solidFill>
                <a:cs typeface="Fanan" pitchFamily="2" charset="-78"/>
              </a:rPr>
              <a:t>تصحح المسألة باشتراك جميع الإخــوة في الثلث بالتسـاوي :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577C4A2-4816-2EA4-EFDF-C168BB88E58E}"/>
              </a:ext>
            </a:extLst>
          </p:cNvPr>
          <p:cNvSpPr/>
          <p:nvPr/>
        </p:nvSpPr>
        <p:spPr>
          <a:xfrm>
            <a:off x="107429" y="1125217"/>
            <a:ext cx="2758569" cy="2217567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fr-FR" sz="1709" b="1" dirty="0">
              <a:solidFill>
                <a:schemeClr val="accent4"/>
              </a:solidFill>
            </a:endParaRPr>
          </a:p>
        </p:txBody>
      </p:sp>
      <p:sp>
        <p:nvSpPr>
          <p:cNvPr id="24" name="Rectangle 195">
            <a:extLst>
              <a:ext uri="{FF2B5EF4-FFF2-40B4-BE49-F238E27FC236}">
                <a16:creationId xmlns:a16="http://schemas.microsoft.com/office/drawing/2014/main" id="{B40EA2CC-2B7B-2C79-7629-72D22529D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667" y="2317330"/>
            <a:ext cx="726386" cy="27871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400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أخ لأم</a:t>
            </a:r>
            <a:endParaRPr lang="fr-FR" sz="1400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25" name="Rectangle 196">
            <a:extLst>
              <a:ext uri="{FF2B5EF4-FFF2-40B4-BE49-F238E27FC236}">
                <a16:creationId xmlns:a16="http://schemas.microsoft.com/office/drawing/2014/main" id="{D08BA65A-CA89-F9EF-B387-2919D8BE8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667" y="2038615"/>
            <a:ext cx="726386" cy="278715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 w="127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400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أم </a:t>
            </a:r>
            <a:r>
              <a:rPr lang="ar-MA" sz="1400" b="1" dirty="0">
                <a:solidFill>
                  <a:srgbClr val="C00000"/>
                </a:solidFill>
                <a:cs typeface="Simplified Arabic" pitchFamily="2" charset="-78"/>
              </a:rPr>
              <a:t>أو</a:t>
            </a:r>
            <a:r>
              <a:rPr lang="ar-MA" sz="1400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 جدة</a:t>
            </a:r>
            <a:endParaRPr lang="fr-FR" sz="1400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26" name="Rectangle 197">
            <a:extLst>
              <a:ext uri="{FF2B5EF4-FFF2-40B4-BE49-F238E27FC236}">
                <a16:creationId xmlns:a16="http://schemas.microsoft.com/office/drawing/2014/main" id="{7BA90D2D-8545-A15C-BE8C-414A79AA4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667" y="1758667"/>
            <a:ext cx="726386" cy="278715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 w="127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600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زوج</a:t>
            </a:r>
            <a:endParaRPr lang="fr-FR" sz="1600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27" name="Rectangle 203">
            <a:extLst>
              <a:ext uri="{FF2B5EF4-FFF2-40B4-BE49-F238E27FC236}">
                <a16:creationId xmlns:a16="http://schemas.microsoft.com/office/drawing/2014/main" id="{ED738A3C-66C3-6176-460B-365EA872D1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667" y="2598512"/>
            <a:ext cx="726386" cy="27871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243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أخت لأم</a:t>
            </a:r>
            <a:endParaRPr lang="fr-FR" sz="1243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28" name="Rectangle 203">
            <a:extLst>
              <a:ext uri="{FF2B5EF4-FFF2-40B4-BE49-F238E27FC236}">
                <a16:creationId xmlns:a16="http://schemas.microsoft.com/office/drawing/2014/main" id="{EFDA55CD-C541-1C78-0818-2FAB7A8D6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667" y="2874760"/>
            <a:ext cx="726386" cy="27871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932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أخ/ إخوة أشقاء</a:t>
            </a:r>
            <a:endParaRPr lang="fr-FR" sz="932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29" name="Rectangle 198">
            <a:extLst>
              <a:ext uri="{FF2B5EF4-FFF2-40B4-BE49-F238E27FC236}">
                <a16:creationId xmlns:a16="http://schemas.microsoft.com/office/drawing/2014/main" id="{259D3FA2-3B0E-DE46-ACBB-03D0FDCBC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5053" y="2038615"/>
            <a:ext cx="503167" cy="278715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 w="127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fr-FR" altLang="fr-FR" b="1" dirty="0">
                <a:latin typeface="Arial" charset="0"/>
                <a:cs typeface="Arial" charset="0"/>
              </a:rPr>
              <a:t>⅙</a:t>
            </a:r>
            <a:endParaRPr lang="fr-FR" b="1" dirty="0">
              <a:latin typeface="Arial" charset="0"/>
              <a:cs typeface="Arial" charset="0"/>
            </a:endParaRPr>
          </a:p>
        </p:txBody>
      </p:sp>
      <p:sp>
        <p:nvSpPr>
          <p:cNvPr id="30" name="Rectangle 199">
            <a:extLst>
              <a:ext uri="{FF2B5EF4-FFF2-40B4-BE49-F238E27FC236}">
                <a16:creationId xmlns:a16="http://schemas.microsoft.com/office/drawing/2014/main" id="{8A130BC9-A4AB-D9B1-CCAD-4F6F5FF4A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5053" y="1758667"/>
            <a:ext cx="503167" cy="278715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 w="127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fr-FR" sz="1865" b="1" dirty="0">
                <a:latin typeface="Arial" charset="0"/>
                <a:cs typeface="Arial" charset="0"/>
              </a:rPr>
              <a:t>½</a:t>
            </a:r>
          </a:p>
        </p:txBody>
      </p:sp>
      <p:sp>
        <p:nvSpPr>
          <p:cNvPr id="31" name="Rectangle 206">
            <a:extLst>
              <a:ext uri="{FF2B5EF4-FFF2-40B4-BE49-F238E27FC236}">
                <a16:creationId xmlns:a16="http://schemas.microsoft.com/office/drawing/2014/main" id="{7FB3CAE5-931B-375F-9C87-D70F783F28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5053" y="2316097"/>
            <a:ext cx="503167" cy="837378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ar-MA" altLang="fr-FR" sz="1865" b="1" dirty="0">
                <a:solidFill>
                  <a:schemeClr val="bg1"/>
                </a:solidFill>
                <a:cs typeface="Simplified Arabic" pitchFamily="18" charset="-78"/>
              </a:rPr>
              <a:t>1/3</a:t>
            </a:r>
            <a:endParaRPr lang="fr-FR" altLang="fr-FR" sz="1554" b="1" dirty="0">
              <a:solidFill>
                <a:schemeClr val="bg1"/>
              </a:solidFill>
              <a:cs typeface="Simplified Arabic" pitchFamily="18" charset="-78"/>
            </a:endParaRPr>
          </a:p>
        </p:txBody>
      </p:sp>
      <p:sp>
        <p:nvSpPr>
          <p:cNvPr id="32" name="Rectangle 200">
            <a:extLst>
              <a:ext uri="{FF2B5EF4-FFF2-40B4-BE49-F238E27FC236}">
                <a16:creationId xmlns:a16="http://schemas.microsoft.com/office/drawing/2014/main" id="{F7CE5BA5-5BDC-8A3B-A478-4D14D1BBC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059" y="2038615"/>
            <a:ext cx="378608" cy="278715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 w="127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1</a:t>
            </a:r>
            <a:endParaRPr lang="fr-FR" b="1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33" name="Rectangle 201">
            <a:extLst>
              <a:ext uri="{FF2B5EF4-FFF2-40B4-BE49-F238E27FC236}">
                <a16:creationId xmlns:a16="http://schemas.microsoft.com/office/drawing/2014/main" id="{BE0DFCC1-B466-8F28-2DDE-317166933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059" y="1758667"/>
            <a:ext cx="378608" cy="278715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 w="127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3</a:t>
            </a:r>
            <a:endParaRPr lang="fr-FR" b="1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34" name="Rectangle 202">
            <a:extLst>
              <a:ext uri="{FF2B5EF4-FFF2-40B4-BE49-F238E27FC236}">
                <a16:creationId xmlns:a16="http://schemas.microsoft.com/office/drawing/2014/main" id="{123BBFF4-4695-C48C-38CE-6172C08A7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059" y="1482419"/>
            <a:ext cx="378608" cy="278715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 w="127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6</a:t>
            </a:r>
            <a:endParaRPr lang="fr-FR" b="1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35" name="Rectangle 209">
            <a:extLst>
              <a:ext uri="{FF2B5EF4-FFF2-40B4-BE49-F238E27FC236}">
                <a16:creationId xmlns:a16="http://schemas.microsoft.com/office/drawing/2014/main" id="{280F411F-0479-1D03-F9B3-FB0741CC6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059" y="2317330"/>
            <a:ext cx="378608" cy="83614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ar-MA" altLang="fr-FR" sz="1865" b="1">
                <a:solidFill>
                  <a:schemeClr val="bg1"/>
                </a:solidFill>
                <a:cs typeface="Simplified Arabic" pitchFamily="18" charset="-78"/>
              </a:rPr>
              <a:t>2</a:t>
            </a:r>
            <a:endParaRPr lang="fr-FR" altLang="fr-FR" sz="1865" b="1">
              <a:solidFill>
                <a:schemeClr val="bg1"/>
              </a:solidFill>
              <a:cs typeface="Simplified Arabic" pitchFamily="18" charset="-78"/>
            </a:endParaRPr>
          </a:p>
        </p:txBody>
      </p:sp>
      <p:sp>
        <p:nvSpPr>
          <p:cNvPr id="36" name="Rectangle 268">
            <a:extLst>
              <a:ext uri="{FF2B5EF4-FFF2-40B4-BE49-F238E27FC236}">
                <a16:creationId xmlns:a16="http://schemas.microsoft.com/office/drawing/2014/main" id="{1B4E0F6F-1EA9-3AC3-593B-8896F0738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2188" y="2258134"/>
            <a:ext cx="252817" cy="82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MA" altLang="fr-FR" sz="4661" b="1" dirty="0">
                <a:solidFill>
                  <a:srgbClr val="FFFF00"/>
                </a:solidFill>
                <a:cs typeface="Simplified Arabic" panose="02020603050405020304" pitchFamily="18" charset="-78"/>
              </a:rPr>
              <a:t>.</a:t>
            </a:r>
            <a:endParaRPr lang="fr-FR" altLang="fr-FR" sz="4661" b="1" dirty="0">
              <a:solidFill>
                <a:srgbClr val="FFFF00"/>
              </a:solidFill>
              <a:cs typeface="Simplified Arabic" panose="02020603050405020304" pitchFamily="18" charset="-78"/>
            </a:endParaRPr>
          </a:p>
        </p:txBody>
      </p:sp>
      <p:sp>
        <p:nvSpPr>
          <p:cNvPr id="37" name="Rectangle 268">
            <a:extLst>
              <a:ext uri="{FF2B5EF4-FFF2-40B4-BE49-F238E27FC236}">
                <a16:creationId xmlns:a16="http://schemas.microsoft.com/office/drawing/2014/main" id="{3B82570A-E272-2AAD-6C56-8EB429D8F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5486" y="2365427"/>
            <a:ext cx="393407" cy="82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ar-MA" altLang="fr-FR" sz="2175" b="1" dirty="0">
                <a:solidFill>
                  <a:srgbClr val="FFFF00"/>
                </a:solidFill>
                <a:cs typeface="Simplified Arabic" panose="02020603050405020304" pitchFamily="18" charset="-78"/>
              </a:rPr>
              <a:t>3</a:t>
            </a:r>
            <a:endParaRPr lang="fr-FR" altLang="fr-FR" sz="4661" b="1" dirty="0">
              <a:solidFill>
                <a:srgbClr val="FFFF00"/>
              </a:solidFill>
              <a:cs typeface="Simplified Arabic" panose="02020603050405020304" pitchFamily="18" charset="-78"/>
            </a:endParaRPr>
          </a:p>
        </p:txBody>
      </p:sp>
      <p:sp>
        <p:nvSpPr>
          <p:cNvPr id="38" name="Rectangle 202">
            <a:extLst>
              <a:ext uri="{FF2B5EF4-FFF2-40B4-BE49-F238E27FC236}">
                <a16:creationId xmlns:a16="http://schemas.microsoft.com/office/drawing/2014/main" id="{813FAA57-8BC8-94F5-2344-50BD49F50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059" y="1204936"/>
            <a:ext cx="378608" cy="278715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 w="127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3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39" name="Rectangle 200">
            <a:extLst>
              <a:ext uri="{FF2B5EF4-FFF2-40B4-BE49-F238E27FC236}">
                <a16:creationId xmlns:a16="http://schemas.microsoft.com/office/drawing/2014/main" id="{2A23E1E1-48EC-5866-DBB0-EE4D766AA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535" y="2041081"/>
            <a:ext cx="615393" cy="278715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 w="127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3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40" name="Rectangle 201">
            <a:extLst>
              <a:ext uri="{FF2B5EF4-FFF2-40B4-BE49-F238E27FC236}">
                <a16:creationId xmlns:a16="http://schemas.microsoft.com/office/drawing/2014/main" id="{1F7AF11D-6E75-2EEF-49F3-4B05C1F27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535" y="1761134"/>
            <a:ext cx="615393" cy="278715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 w="127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9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41" name="Rectangle 202">
            <a:extLst>
              <a:ext uri="{FF2B5EF4-FFF2-40B4-BE49-F238E27FC236}">
                <a16:creationId xmlns:a16="http://schemas.microsoft.com/office/drawing/2014/main" id="{6121019B-35FD-371E-707A-AC64025CA9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535" y="1483651"/>
            <a:ext cx="615393" cy="278715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 w="127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18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42" name="Rectangle 209">
            <a:extLst>
              <a:ext uri="{FF2B5EF4-FFF2-40B4-BE49-F238E27FC236}">
                <a16:creationId xmlns:a16="http://schemas.microsoft.com/office/drawing/2014/main" id="{1A17369F-C5CB-440A-25A8-F4E988F5A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615" y="2319796"/>
            <a:ext cx="308313" cy="825046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  <a:defRPr/>
            </a:pPr>
            <a:r>
              <a:rPr lang="ar-MA" altLang="fr-FR" sz="2175" b="1">
                <a:solidFill>
                  <a:schemeClr val="bg1"/>
                </a:solidFill>
                <a:cs typeface="Simplified Arabic" pitchFamily="18" charset="-78"/>
              </a:rPr>
              <a:t>6</a:t>
            </a:r>
            <a:endParaRPr lang="fr-FR" altLang="fr-FR" sz="2175" b="1">
              <a:solidFill>
                <a:schemeClr val="bg1"/>
              </a:solidFill>
              <a:cs typeface="Simplified Arabic" pitchFamily="18" charset="-78"/>
            </a:endParaRPr>
          </a:p>
        </p:txBody>
      </p:sp>
      <p:sp>
        <p:nvSpPr>
          <p:cNvPr id="43" name="Rectangle 201">
            <a:extLst>
              <a:ext uri="{FF2B5EF4-FFF2-40B4-BE49-F238E27FC236}">
                <a16:creationId xmlns:a16="http://schemas.microsoft.com/office/drawing/2014/main" id="{C5EF23EA-06EE-2707-AA77-BE66DC4A89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535" y="2329663"/>
            <a:ext cx="307080" cy="268849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2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44" name="Rectangle 200">
            <a:extLst>
              <a:ext uri="{FF2B5EF4-FFF2-40B4-BE49-F238E27FC236}">
                <a16:creationId xmlns:a16="http://schemas.microsoft.com/office/drawing/2014/main" id="{67EBC163-AF6D-C66B-BC97-0A332693A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535" y="2609611"/>
            <a:ext cx="307080" cy="268849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2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45" name="Rectangle 200">
            <a:extLst>
              <a:ext uri="{FF2B5EF4-FFF2-40B4-BE49-F238E27FC236}">
                <a16:creationId xmlns:a16="http://schemas.microsoft.com/office/drawing/2014/main" id="{61ECC1A3-A756-908D-C61F-7C2E905DA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535" y="2874760"/>
            <a:ext cx="307080" cy="268849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2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id="{7B3B549B-EC92-AB60-AD16-7A879F3A4C5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446" y="3274209"/>
            <a:ext cx="911373" cy="45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Rectangle 288">
            <a:extLst>
              <a:ext uri="{FF2B5EF4-FFF2-40B4-BE49-F238E27FC236}">
                <a16:creationId xmlns:a16="http://schemas.microsoft.com/office/drawing/2014/main" id="{EC6B3DEC-2D9B-9391-9D84-41C961EA3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061" y="3348109"/>
            <a:ext cx="5419412" cy="276730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algn="just" rtl="1" eaLnBrk="1" hangingPunct="1">
              <a:defRPr/>
            </a:pPr>
            <a:r>
              <a:rPr lang="ar-MA" sz="1165" b="1" dirty="0">
                <a:solidFill>
                  <a:srgbClr val="C00000"/>
                </a:solidFill>
              </a:rPr>
              <a:t>المشتركة/الحمارية/الحجرية/</a:t>
            </a:r>
            <a:r>
              <a:rPr lang="ar-MA" sz="1165" b="1" dirty="0" err="1">
                <a:solidFill>
                  <a:srgbClr val="C00000"/>
                </a:solidFill>
              </a:rPr>
              <a:t>اليمية</a:t>
            </a:r>
            <a:r>
              <a:rPr lang="ar-MA" sz="1165" b="1" dirty="0">
                <a:solidFill>
                  <a:schemeClr val="tx1"/>
                </a:solidFill>
              </a:rPr>
              <a:t>: لاشتراك الإخوة لأم مع الأشقاء </a:t>
            </a:r>
            <a:r>
              <a:rPr lang="ar-MA" sz="1165" b="1" dirty="0">
                <a:solidFill>
                  <a:srgbClr val="C00000"/>
                </a:solidFill>
              </a:rPr>
              <a:t>في الثلث</a:t>
            </a:r>
            <a:r>
              <a:rPr lang="ar-MA" sz="1165" b="1" dirty="0">
                <a:solidFill>
                  <a:schemeClr val="tx1"/>
                </a:solidFill>
              </a:rPr>
              <a:t>، </a:t>
            </a:r>
            <a:r>
              <a:rPr lang="ar-MA" sz="1165" b="1" dirty="0">
                <a:solidFill>
                  <a:srgbClr val="C00000"/>
                </a:solidFill>
              </a:rPr>
              <a:t>لاشتراكهم في نفس الأم . </a:t>
            </a:r>
            <a:endParaRPr lang="fr-FR" sz="1165" b="1" dirty="0">
              <a:solidFill>
                <a:srgbClr val="C00000"/>
              </a:solidFill>
            </a:endParaRPr>
          </a:p>
        </p:txBody>
      </p:sp>
      <p:sp>
        <p:nvSpPr>
          <p:cNvPr id="48" name="Rectangle 287">
            <a:extLst>
              <a:ext uri="{FF2B5EF4-FFF2-40B4-BE49-F238E27FC236}">
                <a16:creationId xmlns:a16="http://schemas.microsoft.com/office/drawing/2014/main" id="{A41D108C-50C5-A4B9-C57F-EA7C6D187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853" y="3703546"/>
            <a:ext cx="5719848" cy="811480"/>
          </a:xfrm>
          <a:prstGeom prst="rect">
            <a:avLst/>
          </a:prstGeom>
          <a:blipFill dpi="0" rotWithShape="1">
            <a:blip r:embed="rId6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ar-MA" altLang="fr-FR" sz="1165" b="1" dirty="0">
                <a:latin typeface="Times New Roman" pitchFamily="18" charset="0"/>
                <a:cs typeface="Simplified Arabic" pitchFamily="18" charset="-78"/>
              </a:rPr>
              <a:t>يرث </a:t>
            </a:r>
            <a:r>
              <a:rPr lang="ar-MA" altLang="fr-FR" sz="1165" b="1" dirty="0">
                <a:solidFill>
                  <a:srgbClr val="C00000"/>
                </a:solidFill>
                <a:latin typeface="Times New Roman" pitchFamily="18" charset="0"/>
                <a:cs typeface="Simplified Arabic" pitchFamily="18" charset="-78"/>
              </a:rPr>
              <a:t>الإخوة لأم </a:t>
            </a:r>
            <a:r>
              <a:rPr lang="ar-MA" altLang="fr-FR" sz="1165" b="1" dirty="0">
                <a:latin typeface="Times New Roman" pitchFamily="18" charset="0"/>
                <a:cs typeface="Simplified Arabic" pitchFamily="18" charset="-78"/>
              </a:rPr>
              <a:t>ويحجب </a:t>
            </a:r>
            <a:r>
              <a:rPr lang="ar-MA" altLang="fr-FR" sz="1165" b="1" dirty="0">
                <a:solidFill>
                  <a:srgbClr val="C00000"/>
                </a:solidFill>
                <a:latin typeface="Times New Roman" pitchFamily="18" charset="0"/>
                <a:cs typeface="Simplified Arabic" pitchFamily="18" charset="-78"/>
              </a:rPr>
              <a:t>الأشقاء</a:t>
            </a:r>
            <a:r>
              <a:rPr lang="ar-MA" altLang="fr-FR" sz="1165" b="1" dirty="0">
                <a:latin typeface="Times New Roman" pitchFamily="18" charset="0"/>
                <a:cs typeface="Simplified Arabic" pitchFamily="18" charset="-78"/>
              </a:rPr>
              <a:t> .</a:t>
            </a:r>
          </a:p>
          <a:p>
            <a:pPr algn="r" rtl="1"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ar-MA" altLang="fr-FR" sz="1165" b="1" dirty="0">
                <a:latin typeface="Times New Roman" pitchFamily="18" charset="0"/>
                <a:cs typeface="Simplified Arabic" pitchFamily="18" charset="-78"/>
              </a:rPr>
              <a:t>وهم </a:t>
            </a:r>
            <a:r>
              <a:rPr lang="ar-MA" altLang="fr-FR" sz="1165" b="1" dirty="0">
                <a:solidFill>
                  <a:srgbClr val="C00000"/>
                </a:solidFill>
                <a:latin typeface="Times New Roman" pitchFamily="18" charset="0"/>
                <a:cs typeface="Simplified Arabic" pitchFamily="18" charset="-78"/>
              </a:rPr>
              <a:t>أقوى صلة </a:t>
            </a:r>
            <a:r>
              <a:rPr lang="ar-MA" altLang="fr-FR" sz="1165" b="1" dirty="0">
                <a:latin typeface="Times New Roman" pitchFamily="18" charset="0"/>
                <a:cs typeface="Simplified Arabic" pitchFamily="18" charset="-78"/>
              </a:rPr>
              <a:t>بالميت من الإخوة لأم.</a:t>
            </a:r>
          </a:p>
          <a:p>
            <a:pPr algn="r" rtl="1"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ar-MA" altLang="fr-FR" sz="1165" b="1" dirty="0">
                <a:latin typeface="Times New Roman" pitchFamily="18" charset="0"/>
                <a:cs typeface="Simplified Arabic" pitchFamily="18" charset="-78"/>
              </a:rPr>
              <a:t>كما أنهم </a:t>
            </a:r>
            <a:r>
              <a:rPr lang="ar-MA" altLang="fr-FR" sz="1165" b="1" dirty="0">
                <a:solidFill>
                  <a:srgbClr val="C00000"/>
                </a:solidFill>
                <a:latin typeface="Times New Roman" pitchFamily="18" charset="0"/>
                <a:cs typeface="Simplified Arabic" pitchFamily="18" charset="-78"/>
              </a:rPr>
              <a:t>يشاركونهم</a:t>
            </a:r>
            <a:r>
              <a:rPr lang="ar-MA" altLang="fr-FR" sz="1165" b="1" dirty="0">
                <a:latin typeface="Times New Roman" pitchFamily="18" charset="0"/>
                <a:cs typeface="Simplified Arabic" pitchFamily="18" charset="-78"/>
              </a:rPr>
              <a:t> في </a:t>
            </a:r>
            <a:r>
              <a:rPr lang="ar-MA" altLang="fr-FR" sz="1165" b="1" dirty="0">
                <a:solidFill>
                  <a:srgbClr val="C00000"/>
                </a:solidFill>
                <a:latin typeface="Times New Roman" pitchFamily="18" charset="0"/>
                <a:cs typeface="Simplified Arabic" pitchFamily="18" charset="-78"/>
              </a:rPr>
              <a:t>الأم</a:t>
            </a:r>
            <a:r>
              <a:rPr lang="ar-MA" altLang="fr-FR" sz="1165" b="1" dirty="0">
                <a:latin typeface="Times New Roman" pitchFamily="18" charset="0"/>
                <a:cs typeface="Simplified Arabic" pitchFamily="18" charset="-78"/>
              </a:rPr>
              <a:t> التي </a:t>
            </a:r>
            <a:r>
              <a:rPr lang="ar-MA" altLang="fr-FR" sz="1165" b="1" dirty="0">
                <a:solidFill>
                  <a:srgbClr val="C00000"/>
                </a:solidFill>
                <a:latin typeface="Times New Roman" pitchFamily="18" charset="0"/>
                <a:cs typeface="Simplified Arabic" pitchFamily="18" charset="-78"/>
              </a:rPr>
              <a:t>بسببها يرثون </a:t>
            </a:r>
            <a:r>
              <a:rPr lang="ar-MA" altLang="fr-FR" sz="1165" b="1" dirty="0">
                <a:latin typeface="Times New Roman" pitchFamily="18" charset="0"/>
                <a:cs typeface="Simplified Arabic" pitchFamily="18" charset="-78"/>
              </a:rPr>
              <a:t>، و </a:t>
            </a:r>
            <a:r>
              <a:rPr lang="ar-MA" altLang="fr-FR" sz="1165" b="1" dirty="0">
                <a:solidFill>
                  <a:srgbClr val="C00000"/>
                </a:solidFill>
                <a:latin typeface="Times New Roman" pitchFamily="18" charset="0"/>
                <a:cs typeface="Simplified Arabic" pitchFamily="18" charset="-78"/>
              </a:rPr>
              <a:t>يزيدون</a:t>
            </a:r>
            <a:r>
              <a:rPr lang="ar-MA" altLang="fr-FR" sz="1165" b="1" dirty="0">
                <a:latin typeface="Times New Roman" pitchFamily="18" charset="0"/>
                <a:cs typeface="Simplified Arabic" pitchFamily="18" charset="-78"/>
              </a:rPr>
              <a:t> عليهم بالصلة </a:t>
            </a:r>
            <a:r>
              <a:rPr lang="ar-MA" altLang="fr-FR" sz="1165" b="1" dirty="0">
                <a:solidFill>
                  <a:srgbClr val="C00000"/>
                </a:solidFill>
                <a:latin typeface="Times New Roman" pitchFamily="18" charset="0"/>
                <a:cs typeface="Simplified Arabic" pitchFamily="18" charset="-78"/>
              </a:rPr>
              <a:t>بالأب</a:t>
            </a:r>
            <a:r>
              <a:rPr lang="ar-MA" altLang="fr-FR" sz="1165" b="1" dirty="0">
                <a:latin typeface="Times New Roman" pitchFamily="18" charset="0"/>
                <a:cs typeface="Simplified Arabic" pitchFamily="18" charset="-78"/>
              </a:rPr>
              <a:t> , </a:t>
            </a:r>
            <a:endParaRPr lang="en-US" altLang="fr-FR" sz="1165" b="1" dirty="0">
              <a:latin typeface="Times New Roman" pitchFamily="18" charset="0"/>
              <a:cs typeface="Simplified Arabic" pitchFamily="18" charset="-78"/>
            </a:endParaRPr>
          </a:p>
          <a:p>
            <a:pPr algn="r" rtl="1"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ar-MA" altLang="fr-FR" sz="1165" b="1" dirty="0">
                <a:latin typeface="Times New Roman" pitchFamily="18" charset="0"/>
                <a:cs typeface="Simplified Arabic" pitchFamily="18" charset="-78"/>
              </a:rPr>
              <a:t>اشتراك جميع الإخوة لأم و أشقاء في الثلث بالتساوي .</a:t>
            </a:r>
            <a:endParaRPr lang="fr-FR" altLang="fr-FR" sz="1165" b="1" dirty="0">
              <a:cs typeface="Simplified Arabic" pitchFamily="18" charset="-78"/>
            </a:endParaRPr>
          </a:p>
        </p:txBody>
      </p:sp>
      <p:pic>
        <p:nvPicPr>
          <p:cNvPr id="49" name="Image 48">
            <a:extLst>
              <a:ext uri="{FF2B5EF4-FFF2-40B4-BE49-F238E27FC236}">
                <a16:creationId xmlns:a16="http://schemas.microsoft.com/office/drawing/2014/main" id="{6690A2D6-272A-F7F4-6C3C-131C8E162B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764" y="3630163"/>
            <a:ext cx="976736" cy="456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Rectangle 286">
            <a:extLst>
              <a:ext uri="{FF2B5EF4-FFF2-40B4-BE49-F238E27FC236}">
                <a16:creationId xmlns:a16="http://schemas.microsoft.com/office/drawing/2014/main" id="{A4E6B23B-63AC-F835-8354-7B160C896A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022" y="4538459"/>
            <a:ext cx="5728172" cy="762361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marL="139367" lvl="1" algn="ctr" rtl="1" eaLnBrk="1" hangingPunct="1">
              <a:spcBef>
                <a:spcPts val="388"/>
              </a:spcBef>
              <a:spcAft>
                <a:spcPts val="388"/>
              </a:spcAft>
              <a:defRPr/>
            </a:pPr>
            <a:r>
              <a:rPr lang="ar-SA" sz="1243" b="1" dirty="0">
                <a:solidFill>
                  <a:srgbClr val="0000FF"/>
                </a:solidFill>
                <a:latin typeface="Times New Roman" pitchFamily="18" charset="0"/>
                <a:cs typeface="Simplified Arabic" pitchFamily="2" charset="-78"/>
              </a:rPr>
              <a:t>المادة :</a:t>
            </a:r>
            <a:r>
              <a:rPr lang="fr-FR" sz="1243" b="1" dirty="0">
                <a:latin typeface="+mn-lt"/>
                <a:cs typeface="+mn-cs"/>
              </a:rPr>
              <a:t>365</a:t>
            </a:r>
            <a:r>
              <a:rPr lang="fr-FR" sz="1243" b="1" dirty="0">
                <a:solidFill>
                  <a:srgbClr val="0000FF"/>
                </a:solidFill>
                <a:latin typeface="Times New Roman" pitchFamily="18" charset="0"/>
                <a:cs typeface="Simplified Arabic" pitchFamily="2" charset="-78"/>
              </a:rPr>
              <a:t> </a:t>
            </a:r>
            <a:r>
              <a:rPr lang="ar-MA" sz="1243" b="1" dirty="0">
                <a:solidFill>
                  <a:srgbClr val="0000FF"/>
                </a:solidFill>
                <a:latin typeface="Times New Roman" pitchFamily="18" charset="0"/>
                <a:cs typeface="Simplified Arabic" pitchFamily="2" charset="-78"/>
              </a:rPr>
              <a:t>/</a:t>
            </a:r>
            <a:r>
              <a:rPr lang="ar-SA" sz="1243" b="1" dirty="0">
                <a:solidFill>
                  <a:srgbClr val="0000FF"/>
                </a:solidFill>
                <a:latin typeface="Times New Roman" pitchFamily="18" charset="0"/>
                <a:cs typeface="Simplified Arabic" pitchFamily="2" charset="-78"/>
              </a:rPr>
              <a:t> </a:t>
            </a:r>
            <a:r>
              <a:rPr lang="ar-SA" sz="1243" b="1" dirty="0">
                <a:solidFill>
                  <a:srgbClr val="FF0000"/>
                </a:solidFill>
                <a:latin typeface="Times New Roman" pitchFamily="18" charset="0"/>
                <a:cs typeface="Simplified Arabic" pitchFamily="2" charset="-78"/>
              </a:rPr>
              <a:t>مسألة </a:t>
            </a:r>
            <a:r>
              <a:rPr lang="ar-MA" sz="1243" b="1" dirty="0">
                <a:solidFill>
                  <a:srgbClr val="FF0000"/>
                </a:solidFill>
                <a:latin typeface="Times New Roman" pitchFamily="18" charset="0"/>
                <a:cs typeface="Simplified Arabic" pitchFamily="2" charset="-78"/>
              </a:rPr>
              <a:t>المشتركة</a:t>
            </a:r>
          </a:p>
          <a:p>
            <a:pPr marL="139367" lvl="1" algn="just" rtl="1" eaLnBrk="1" hangingPunct="1">
              <a:spcBef>
                <a:spcPts val="388"/>
              </a:spcBef>
              <a:spcAft>
                <a:spcPts val="388"/>
              </a:spcAft>
              <a:defRPr/>
            </a:pPr>
            <a:r>
              <a:rPr lang="ar-MA" sz="1088" b="1" dirty="0">
                <a:solidFill>
                  <a:srgbClr val="FF0000"/>
                </a:solidFill>
                <a:latin typeface="Times New Roman" pitchFamily="18" charset="0"/>
                <a:cs typeface="Simplified Arabic" pitchFamily="2" charset="-78"/>
              </a:rPr>
              <a:t>يأ</a:t>
            </a:r>
            <a:r>
              <a:rPr lang="ar-MA" sz="1088" b="1" dirty="0">
                <a:latin typeface="Times New Roman" pitchFamily="18" charset="0"/>
                <a:cs typeface="Simplified Arabic" pitchFamily="2" charset="-78"/>
              </a:rPr>
              <a:t>خذ الذكر كالأنثى في المشتركة، وهي : زوج، و أم أو جدة ، و أخوان لأم فأكثر، و أخ شقيق فأكثر, فيشتركان في الثلث الإخوة لأم و الإخوة الأشقاء الذكور و الاناث في ذلك سواء؛ على عدد رؤوسهم لأن جميعهم من أم واحدة .</a:t>
            </a:r>
            <a:endParaRPr lang="fr-FR" sz="1088" dirty="0"/>
          </a:p>
        </p:txBody>
      </p:sp>
      <p:pic>
        <p:nvPicPr>
          <p:cNvPr id="51" name="Image 50">
            <a:extLst>
              <a:ext uri="{FF2B5EF4-FFF2-40B4-BE49-F238E27FC236}">
                <a16:creationId xmlns:a16="http://schemas.microsoft.com/office/drawing/2014/main" id="{30B60CD4-5097-D8F6-2360-15CF96530A1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523" y="4445514"/>
            <a:ext cx="860810" cy="45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2C88C9E7-98C8-972E-9902-DF0C2A04FC0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9538" y="2634276"/>
            <a:ext cx="2230954" cy="578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Rectangle 196">
            <a:extLst>
              <a:ext uri="{FF2B5EF4-FFF2-40B4-BE49-F238E27FC236}">
                <a16:creationId xmlns:a16="http://schemas.microsoft.com/office/drawing/2014/main" id="{9441D679-4E18-9FEA-D59B-C5A208D2BA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5718" y="2878460"/>
            <a:ext cx="279948" cy="279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MA" altLang="fr-FR" sz="932" b="1">
                <a:solidFill>
                  <a:schemeClr val="bg1"/>
                </a:solidFill>
                <a:cs typeface="Simplified Arabic" panose="02020603050405020304" pitchFamily="18" charset="-78"/>
              </a:rPr>
              <a:t>الإخوة</a:t>
            </a:r>
            <a:endParaRPr lang="fr-FR" altLang="fr-FR" sz="932" b="1">
              <a:solidFill>
                <a:schemeClr val="bg1"/>
              </a:solidFill>
              <a:cs typeface="Simplified Arabic" panose="02020603050405020304" pitchFamily="18" charset="-78"/>
            </a:endParaRPr>
          </a:p>
        </p:txBody>
      </p:sp>
      <p:sp>
        <p:nvSpPr>
          <p:cNvPr id="54" name="Rectangle 196">
            <a:extLst>
              <a:ext uri="{FF2B5EF4-FFF2-40B4-BE49-F238E27FC236}">
                <a16:creationId xmlns:a16="http://schemas.microsoft.com/office/drawing/2014/main" id="{9B52E622-C4AA-9AD0-4239-5400373D3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4750" y="2914224"/>
            <a:ext cx="392174" cy="22815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3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55" name="Rectangle 196">
            <a:extLst>
              <a:ext uri="{FF2B5EF4-FFF2-40B4-BE49-F238E27FC236}">
                <a16:creationId xmlns:a16="http://schemas.microsoft.com/office/drawing/2014/main" id="{FFB84E3E-A378-F648-7904-638CFF37F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3808" y="2914224"/>
            <a:ext cx="390941" cy="22815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2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56" name="Rectangle 196">
            <a:extLst>
              <a:ext uri="{FF2B5EF4-FFF2-40B4-BE49-F238E27FC236}">
                <a16:creationId xmlns:a16="http://schemas.microsoft.com/office/drawing/2014/main" id="{ADED76B1-0B81-1100-8D2E-A270159BD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0239" y="2906824"/>
            <a:ext cx="390941" cy="22815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1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57" name="Rectangle 196">
            <a:extLst>
              <a:ext uri="{FF2B5EF4-FFF2-40B4-BE49-F238E27FC236}">
                <a16:creationId xmlns:a16="http://schemas.microsoft.com/office/drawing/2014/main" id="{7586A97E-7AF0-0CFF-760C-6801CE5D0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9137" y="2924090"/>
            <a:ext cx="392174" cy="22815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3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2" name="Rectangle à coins arrondis 26">
            <a:hlinkClick r:id="rId12" action="ppaction://hlinksldjump"/>
            <a:extLst>
              <a:ext uri="{FF2B5EF4-FFF2-40B4-BE49-F238E27FC236}">
                <a16:creationId xmlns:a16="http://schemas.microsoft.com/office/drawing/2014/main" id="{ED4C81D1-FD6B-30CA-51CF-14D2B1EE7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21" y="62377"/>
            <a:ext cx="7473557" cy="465063"/>
          </a:xfrm>
          <a:prstGeom prst="roundRect">
            <a:avLst>
              <a:gd name="adj" fmla="val 16667"/>
            </a:avLst>
          </a:prstGeom>
          <a:blipFill>
            <a:blip r:embed="rId7"/>
            <a:tile tx="0" ty="0" sx="100000" sy="100000" flip="none" algn="tl"/>
          </a:blipFill>
          <a:ln w="38100">
            <a:solidFill>
              <a:schemeClr val="bg1"/>
            </a:solidFill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/>
            <a:r>
              <a:rPr lang="ar-M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الحالة الخامسة  :</a:t>
            </a:r>
            <a:r>
              <a:rPr lang="ar-MA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 المشتركـة</a:t>
            </a:r>
            <a:endParaRPr lang="fr-F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ultan Medium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2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7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2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4" dur="1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9" dur="1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4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49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4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9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7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2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7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2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7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2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4" dur="5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6" dur="5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 nodeType="clickPar">
                      <p:stCondLst>
                        <p:cond delay="indefinite"/>
                      </p:stCondLst>
                      <p:childTnLst>
                        <p:par>
                          <p:cTn id="2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8" dur="5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1" grpId="0" animBg="1"/>
      <p:bldP spid="22" grpId="0" animBg="1"/>
      <p:bldP spid="23" grpId="0" animBg="1"/>
      <p:bldP spid="36" grpId="0"/>
      <p:bldP spid="37" grpId="0"/>
      <p:bldP spid="53" grpId="0"/>
      <p:bldP spid="54" grpId="0"/>
      <p:bldP spid="55" grpId="0"/>
      <p:bldP spid="56" grpId="0"/>
      <p:bldP spid="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50000">
              <a:srgbClr val="00002F"/>
            </a:gs>
            <a:gs pos="100000">
              <a:srgbClr val="0000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7">
            <a:extLst>
              <a:ext uri="{FF2B5EF4-FFF2-40B4-BE49-F238E27FC236}">
                <a16:creationId xmlns:a16="http://schemas.microsoft.com/office/drawing/2014/main" id="{406120A7-3AC4-EA3C-FA83-C69F51512F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05" y="-24665"/>
            <a:ext cx="7124499" cy="5352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CC45040-1638-51C8-AA80-5339A99EE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2623" y="1080723"/>
            <a:ext cx="4172921" cy="799949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/>
          <a:lstStyle/>
          <a:p>
            <a:pPr marL="908964" indent="-908964" algn="ctr" rtl="1" eaLnBrk="1" hangingPunct="1">
              <a:defRPr/>
            </a:pPr>
            <a:r>
              <a:rPr lang="ar-MA" b="1" dirty="0">
                <a:solidFill>
                  <a:srgbClr val="C00000"/>
                </a:solidFill>
                <a:cs typeface="Fanan" pitchFamily="2" charset="-78"/>
              </a:rPr>
              <a:t>المعادة</a:t>
            </a:r>
            <a:r>
              <a:rPr lang="ar-MA" b="1" dirty="0">
                <a:cs typeface="+mn-cs"/>
              </a:rPr>
              <a:t> : </a:t>
            </a:r>
          </a:p>
          <a:p>
            <a:pPr algn="just" rtl="1" eaLnBrk="1" hangingPunct="1">
              <a:defRPr/>
            </a:pPr>
            <a:r>
              <a:rPr lang="ar-MA" sz="1243" b="1" dirty="0">
                <a:cs typeface="+mn-cs"/>
              </a:rPr>
              <a:t>الإخوة الأشقاء يُعادُون الجد بالإخوة للأب متى كانت </a:t>
            </a:r>
            <a:r>
              <a:rPr lang="ar-MA" sz="1243" b="1" dirty="0">
                <a:solidFill>
                  <a:srgbClr val="C00000"/>
                </a:solidFill>
                <a:cs typeface="+mn-cs"/>
              </a:rPr>
              <a:t>المقاسمة أفضل </a:t>
            </a:r>
            <a:r>
              <a:rPr lang="ar-MA" sz="1243" b="1" dirty="0">
                <a:cs typeface="+mn-cs"/>
              </a:rPr>
              <a:t>للجد، ليضيقوا عليه نصيبه من الإرث ، ثم يعودون لأخذ نصيب الإخوة لأب، بشروط:</a:t>
            </a:r>
          </a:p>
        </p:txBody>
      </p:sp>
      <p:pic>
        <p:nvPicPr>
          <p:cNvPr id="20487" name="Image 1">
            <a:extLst>
              <a:ext uri="{FF2B5EF4-FFF2-40B4-BE49-F238E27FC236}">
                <a16:creationId xmlns:a16="http://schemas.microsoft.com/office/drawing/2014/main" id="{1504A1C7-557E-7E83-2A37-37EFB9906E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327"/>
            <a:ext cx="7559675" cy="367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1">
            <a:hlinkClick r:id="rId6" action="ppaction://hlinkpres?slideindex=1&amp;slidetitle="/>
            <a:extLst>
              <a:ext uri="{FF2B5EF4-FFF2-40B4-BE49-F238E27FC236}">
                <a16:creationId xmlns:a16="http://schemas.microsoft.com/office/drawing/2014/main" id="{18563855-18CB-6FFD-F975-05ACDD3F86AC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5363" y="1164113"/>
            <a:ext cx="2560233" cy="86088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0314BA7-F6E3-9B4C-AB21-E297B8060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568" y="1995402"/>
            <a:ext cx="6941976" cy="96317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/>
          <a:lstStyle/>
          <a:p>
            <a:pPr marL="207199" indent="-207199" algn="just" rtl="1" eaLnBrk="1" hangingPunct="1">
              <a:buFont typeface="Wingdings" panose="05000000000000000000" pitchFamily="2" charset="2"/>
              <a:buChar char="v"/>
              <a:defRPr/>
            </a:pPr>
            <a:r>
              <a:rPr lang="ar-MA" sz="1165" b="1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الأول</a:t>
            </a:r>
            <a:r>
              <a:rPr lang="ar-MA" sz="1165" b="1" dirty="0">
                <a:solidFill>
                  <a:srgbClr val="C00000"/>
                </a:solidFill>
                <a:cs typeface="+mn-cs"/>
              </a:rPr>
              <a:t>: </a:t>
            </a:r>
            <a:r>
              <a:rPr lang="ar-MA" sz="1165" b="1" dirty="0">
                <a:cs typeface="+mn-cs"/>
              </a:rPr>
              <a:t>الأخ </a:t>
            </a:r>
            <a:r>
              <a:rPr lang="ar-MA" sz="1165" b="1" dirty="0">
                <a:solidFill>
                  <a:srgbClr val="FF0000"/>
                </a:solidFill>
                <a:cs typeface="+mn-cs"/>
              </a:rPr>
              <a:t>الشقيق</a:t>
            </a:r>
            <a:r>
              <a:rPr lang="ar-MA" sz="1165" b="1" dirty="0">
                <a:cs typeface="+mn-cs"/>
              </a:rPr>
              <a:t> يحجب </a:t>
            </a:r>
            <a:r>
              <a:rPr lang="ar-MA" sz="1165" b="1" dirty="0">
                <a:solidFill>
                  <a:srgbClr val="FF0000"/>
                </a:solidFill>
                <a:cs typeface="+mn-cs"/>
              </a:rPr>
              <a:t>الإخوة لأب </a:t>
            </a:r>
            <a:r>
              <a:rPr lang="ar-MA" sz="1165" b="1" dirty="0">
                <a:cs typeface="+mn-cs"/>
              </a:rPr>
              <a:t>حجب إسقاط؛ لأنه </a:t>
            </a:r>
            <a:r>
              <a:rPr lang="ar-MA" sz="1165" b="1" dirty="0">
                <a:solidFill>
                  <a:srgbClr val="FF0000"/>
                </a:solidFill>
                <a:cs typeface="+mn-cs"/>
              </a:rPr>
              <a:t>يُسقطهم أصلا</a:t>
            </a:r>
            <a:r>
              <a:rPr lang="ar-MA" sz="1165" b="1" dirty="0">
                <a:cs typeface="+mn-cs"/>
              </a:rPr>
              <a:t>.</a:t>
            </a:r>
          </a:p>
          <a:p>
            <a:pPr marL="221999" indent="-221999" algn="just" rtl="1" eaLnBrk="1" hangingPunct="1">
              <a:buFont typeface="Wingdings" panose="05000000000000000000" pitchFamily="2" charset="2"/>
              <a:buChar char="v"/>
              <a:defRPr/>
            </a:pPr>
            <a:r>
              <a:rPr lang="ar-MA" sz="1165" b="1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الثاني</a:t>
            </a:r>
            <a:r>
              <a:rPr lang="ar-MA" sz="1165" b="1" dirty="0">
                <a:cs typeface="+mn-cs"/>
              </a:rPr>
              <a:t>: </a:t>
            </a:r>
            <a:r>
              <a:rPr lang="ar-MA" sz="1165" b="1" dirty="0">
                <a:solidFill>
                  <a:srgbClr val="FF0000"/>
                </a:solidFill>
                <a:cs typeface="+mn-cs"/>
              </a:rPr>
              <a:t>الشقيقات المتعددات ي</a:t>
            </a:r>
            <a:r>
              <a:rPr lang="ar-MA" sz="1165" b="1" dirty="0">
                <a:cs typeface="+mn-cs"/>
              </a:rPr>
              <a:t>أخذان من نصيب الإخوة لأب بقدر </a:t>
            </a:r>
            <a:r>
              <a:rPr lang="ar-MA" sz="1165" b="1" dirty="0">
                <a:solidFill>
                  <a:srgbClr val="FF0000"/>
                </a:solidFill>
                <a:cs typeface="+mn-cs"/>
              </a:rPr>
              <a:t>استكمال فرضهما:</a:t>
            </a:r>
            <a:r>
              <a:rPr lang="ar-MA" sz="1165" b="1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2/3</a:t>
            </a:r>
            <a:r>
              <a:rPr lang="ar-MA" sz="1165" b="1" dirty="0">
                <a:solidFill>
                  <a:srgbClr val="FF0000"/>
                </a:solidFill>
                <a:cs typeface="+mn-cs"/>
              </a:rPr>
              <a:t>،</a:t>
            </a:r>
            <a:r>
              <a:rPr lang="ar-MA" sz="1165" b="1" dirty="0">
                <a:cs typeface="+mn-cs"/>
              </a:rPr>
              <a:t> وإن </a:t>
            </a:r>
            <a:r>
              <a:rPr lang="ar-MA" sz="1165" b="1" dirty="0">
                <a:solidFill>
                  <a:srgbClr val="FF0000"/>
                </a:solidFill>
                <a:cs typeface="+mn-cs"/>
              </a:rPr>
              <a:t>بقي شيء فهو للإخوة للأب</a:t>
            </a:r>
            <a:r>
              <a:rPr lang="ar-MA" sz="1165" b="1" dirty="0">
                <a:cs typeface="+mn-cs"/>
              </a:rPr>
              <a:t> لأنها لا تحجبهم.</a:t>
            </a:r>
          </a:p>
          <a:p>
            <a:pPr marL="221999" indent="-221999" algn="just" rtl="1" eaLnBrk="1" hangingPunct="1">
              <a:buFont typeface="Wingdings" panose="05000000000000000000" pitchFamily="2" charset="2"/>
              <a:buChar char="v"/>
              <a:defRPr/>
            </a:pPr>
            <a:r>
              <a:rPr lang="ar-MA" sz="1165" b="1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الثالث</a:t>
            </a:r>
            <a:r>
              <a:rPr lang="ar-MA" sz="1165" b="1" dirty="0">
                <a:cs typeface="+mn-cs"/>
              </a:rPr>
              <a:t>: </a:t>
            </a:r>
            <a:r>
              <a:rPr lang="ar-MA" sz="1165" b="1" dirty="0">
                <a:solidFill>
                  <a:srgbClr val="FF0000"/>
                </a:solidFill>
                <a:cs typeface="+mn-cs"/>
              </a:rPr>
              <a:t>الشقيقة</a:t>
            </a:r>
            <a:r>
              <a:rPr lang="ar-MA" sz="1165" b="1" dirty="0">
                <a:cs typeface="+mn-cs"/>
              </a:rPr>
              <a:t> المنفردة تأخذ من نصيب الإخوة بقدر ما </a:t>
            </a:r>
            <a:r>
              <a:rPr lang="ar-MA" sz="1165" b="1" dirty="0">
                <a:solidFill>
                  <a:srgbClr val="FF0000"/>
                </a:solidFill>
                <a:cs typeface="+mn-cs"/>
              </a:rPr>
              <a:t>تستكمل فرضها: </a:t>
            </a:r>
            <a:r>
              <a:rPr lang="ar-MA" sz="1165" b="1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½،</a:t>
            </a:r>
            <a:r>
              <a:rPr lang="ar-MA" sz="1165" b="1" dirty="0">
                <a:cs typeface="+mn-cs"/>
              </a:rPr>
              <a:t> إن بقي شيء فهو للإخوة لأب لأنها لا تحجبهم .</a:t>
            </a:r>
          </a:p>
          <a:p>
            <a:pPr marL="221999" indent="-221999" algn="just" rtl="1" eaLnBrk="1" hangingPunct="1">
              <a:buFont typeface="Wingdings" panose="05000000000000000000" pitchFamily="2" charset="2"/>
              <a:buChar char="v"/>
              <a:defRPr/>
            </a:pPr>
            <a:r>
              <a:rPr lang="ar-MA" sz="1165" b="1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الرابع</a:t>
            </a:r>
            <a:r>
              <a:rPr lang="ar-MA" sz="1165" b="1" dirty="0">
                <a:cs typeface="+mn-cs"/>
              </a:rPr>
              <a:t>: </a:t>
            </a:r>
            <a:r>
              <a:rPr lang="ar-MA" sz="1165" b="1" dirty="0"/>
              <a:t>لا تكون المعادة إلا في حالة </a:t>
            </a:r>
            <a:r>
              <a:rPr lang="ar-MA" sz="1165" b="1" dirty="0">
                <a:solidFill>
                  <a:srgbClr val="C00000"/>
                </a:solidFill>
              </a:rPr>
              <a:t>أفضلية المقاسمة للجد : و ذلك في  (</a:t>
            </a:r>
            <a:r>
              <a:rPr lang="ar-MA" sz="1165" b="1" dirty="0">
                <a:solidFill>
                  <a:schemeClr val="accent2">
                    <a:lumMod val="75000"/>
                  </a:schemeClr>
                </a:solidFill>
              </a:rPr>
              <a:t>13</a:t>
            </a:r>
            <a:r>
              <a:rPr lang="ar-MA" sz="1165" b="1" dirty="0">
                <a:solidFill>
                  <a:srgbClr val="C00000"/>
                </a:solidFill>
              </a:rPr>
              <a:t>) ثلاثة عشر مسألة وهي :</a:t>
            </a:r>
          </a:p>
        </p:txBody>
      </p:sp>
      <p:cxnSp>
        <p:nvCxnSpPr>
          <p:cNvPr id="8" name="Connecteur en arc 7">
            <a:extLst>
              <a:ext uri="{FF2B5EF4-FFF2-40B4-BE49-F238E27FC236}">
                <a16:creationId xmlns:a16="http://schemas.microsoft.com/office/drawing/2014/main" id="{CF99F6A2-CE6E-99EE-D1CB-7029D324DC1F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4939095" y="1856045"/>
            <a:ext cx="516732" cy="2721788"/>
          </a:xfrm>
          <a:prstGeom prst="curvedConnector3">
            <a:avLst>
              <a:gd name="adj1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Rectangle 8">
            <a:hlinkClick r:id="rId8" action="ppaction://hlinksldjump"/>
            <a:extLst>
              <a:ext uri="{FF2B5EF4-FFF2-40B4-BE49-F238E27FC236}">
                <a16:creationId xmlns:a16="http://schemas.microsoft.com/office/drawing/2014/main" id="{DD70E36D-81DC-0942-AEFB-09C908F8E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3739" y="3475305"/>
            <a:ext cx="1530466" cy="1202344"/>
          </a:xfrm>
          <a:prstGeom prst="rect">
            <a:avLst/>
          </a:prstGeom>
          <a:blipFill dpi="0" rotWithShape="1">
            <a:blip r:embed="rId9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/>
          <a:lstStyle/>
          <a:p>
            <a:pPr marL="908964" indent="-908964" algn="ctr" rtl="1" eaLnBrk="1" hangingPunct="1">
              <a:defRPr/>
            </a:pPr>
            <a:r>
              <a:rPr lang="ar-MA" sz="1243" b="1" dirty="0">
                <a:solidFill>
                  <a:schemeClr val="accent6"/>
                </a:solidFill>
                <a:cs typeface="+mn-cs"/>
              </a:rPr>
              <a:t>الشقيقة</a:t>
            </a:r>
            <a:r>
              <a:rPr lang="ar-MA" sz="1243" b="1" dirty="0">
                <a:solidFill>
                  <a:srgbClr val="C00000"/>
                </a:solidFill>
                <a:cs typeface="+mn-cs"/>
              </a:rPr>
              <a:t> (</a:t>
            </a:r>
            <a:r>
              <a:rPr lang="ar-MA" sz="1243" b="1" dirty="0">
                <a:solidFill>
                  <a:schemeClr val="accent6"/>
                </a:solidFill>
                <a:cs typeface="+mn-cs"/>
              </a:rPr>
              <a:t>5</a:t>
            </a:r>
            <a:r>
              <a:rPr lang="ar-MA" sz="1243" b="1" dirty="0">
                <a:solidFill>
                  <a:srgbClr val="C00000"/>
                </a:solidFill>
                <a:cs typeface="+mn-cs"/>
              </a:rPr>
              <a:t>) </a:t>
            </a:r>
          </a:p>
          <a:p>
            <a:pPr marL="908964" indent="-908964" algn="r" rtl="1" eaLnBrk="1" hangingPunct="1">
              <a:defRPr/>
            </a:pPr>
            <a:r>
              <a:rPr lang="ar-MA" sz="1243" b="1" dirty="0">
                <a:solidFill>
                  <a:schemeClr val="accent6"/>
                </a:solidFill>
                <a:cs typeface="+mn-cs"/>
              </a:rPr>
              <a:t>1</a:t>
            </a:r>
            <a:r>
              <a:rPr lang="ar-MA" sz="1243" b="1" dirty="0">
                <a:cs typeface="+mn-cs"/>
              </a:rPr>
              <a:t>- أخت لأب .</a:t>
            </a:r>
          </a:p>
          <a:p>
            <a:pPr algn="just" rtl="1" eaLnBrk="1" hangingPunct="1">
              <a:defRPr/>
            </a:pPr>
            <a:r>
              <a:rPr lang="ar-MA" sz="1243" b="1" dirty="0">
                <a:solidFill>
                  <a:schemeClr val="accent6"/>
                </a:solidFill>
                <a:cs typeface="+mn-cs"/>
              </a:rPr>
              <a:t>2</a:t>
            </a:r>
            <a:r>
              <a:rPr lang="ar-MA" sz="1243" b="1" dirty="0">
                <a:cs typeface="+mn-cs"/>
              </a:rPr>
              <a:t>- أختان لأب .</a:t>
            </a:r>
          </a:p>
          <a:p>
            <a:pPr algn="just" rtl="1" eaLnBrk="1" hangingPunct="1">
              <a:defRPr/>
            </a:pPr>
            <a:r>
              <a:rPr lang="ar-MA" sz="1243" b="1" dirty="0">
                <a:solidFill>
                  <a:schemeClr val="accent6"/>
                </a:solidFill>
                <a:cs typeface="+mn-cs"/>
              </a:rPr>
              <a:t>3</a:t>
            </a:r>
            <a:r>
              <a:rPr lang="ar-MA" sz="1243" b="1" dirty="0">
                <a:cs typeface="+mn-cs"/>
              </a:rPr>
              <a:t>- أخ لأب .</a:t>
            </a:r>
          </a:p>
          <a:p>
            <a:pPr algn="just" rtl="1" eaLnBrk="1" hangingPunct="1">
              <a:defRPr/>
            </a:pPr>
            <a:r>
              <a:rPr lang="ar-MA" sz="1243" b="1" dirty="0">
                <a:solidFill>
                  <a:schemeClr val="accent6"/>
                </a:solidFill>
                <a:cs typeface="+mn-cs"/>
              </a:rPr>
              <a:t>4</a:t>
            </a:r>
            <a:r>
              <a:rPr lang="ar-MA" sz="1243" b="1" dirty="0">
                <a:cs typeface="+mn-cs"/>
              </a:rPr>
              <a:t>- ثلاث أخوات لأب .</a:t>
            </a:r>
          </a:p>
          <a:p>
            <a:pPr algn="just" rtl="1" eaLnBrk="1" hangingPunct="1">
              <a:defRPr/>
            </a:pPr>
            <a:r>
              <a:rPr lang="ar-MA" sz="1243" b="1" dirty="0">
                <a:solidFill>
                  <a:schemeClr val="accent6"/>
                </a:solidFill>
                <a:cs typeface="+mn-cs"/>
              </a:rPr>
              <a:t>5</a:t>
            </a:r>
            <a:r>
              <a:rPr lang="ar-MA" sz="1243" b="1" dirty="0">
                <a:cs typeface="+mn-cs"/>
              </a:rPr>
              <a:t>- أخ لأب و أخت لأب 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E7B90-F981-D69E-E947-3C5D083D9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0834" y="3487638"/>
            <a:ext cx="1099792" cy="854374"/>
          </a:xfrm>
          <a:prstGeom prst="rect">
            <a:avLst/>
          </a:prstGeom>
          <a:blipFill dpi="0" rotWithShape="1">
            <a:blip r:embed="rId9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/>
          <a:lstStyle/>
          <a:p>
            <a:pPr marL="908964" indent="-908964" algn="ctr" rtl="1" eaLnBrk="1" hangingPunct="1">
              <a:defRPr/>
            </a:pPr>
            <a:r>
              <a:rPr lang="ar-MA" sz="1243" b="1" dirty="0">
                <a:solidFill>
                  <a:schemeClr val="accent6"/>
                </a:solidFill>
                <a:cs typeface="+mn-cs"/>
              </a:rPr>
              <a:t>الشقيقتان</a:t>
            </a:r>
            <a:r>
              <a:rPr lang="ar-MA" sz="1243" b="1" dirty="0">
                <a:solidFill>
                  <a:srgbClr val="C00000"/>
                </a:solidFill>
                <a:cs typeface="+mn-cs"/>
              </a:rPr>
              <a:t>(</a:t>
            </a:r>
            <a:r>
              <a:rPr lang="ar-MA" sz="1243" b="1" dirty="0">
                <a:solidFill>
                  <a:schemeClr val="accent6"/>
                </a:solidFill>
                <a:cs typeface="+mn-cs"/>
              </a:rPr>
              <a:t>3</a:t>
            </a:r>
            <a:r>
              <a:rPr lang="ar-MA" sz="1243" b="1" dirty="0">
                <a:solidFill>
                  <a:srgbClr val="C00000"/>
                </a:solidFill>
                <a:cs typeface="+mn-cs"/>
              </a:rPr>
              <a:t>) </a:t>
            </a:r>
          </a:p>
          <a:p>
            <a:pPr marL="908964" indent="-908964" algn="r" rtl="1" eaLnBrk="1" hangingPunct="1">
              <a:defRPr/>
            </a:pPr>
            <a:r>
              <a:rPr lang="ar-MA" sz="1243" b="1" dirty="0">
                <a:solidFill>
                  <a:schemeClr val="accent6"/>
                </a:solidFill>
                <a:cs typeface="+mn-cs"/>
              </a:rPr>
              <a:t>6</a:t>
            </a:r>
            <a:r>
              <a:rPr lang="ar-MA" sz="1243" b="1" dirty="0">
                <a:cs typeface="+mn-cs"/>
              </a:rPr>
              <a:t>- أخت لأب .</a:t>
            </a:r>
          </a:p>
          <a:p>
            <a:pPr algn="just" rtl="1" eaLnBrk="1" hangingPunct="1">
              <a:defRPr/>
            </a:pPr>
            <a:r>
              <a:rPr lang="ar-MA" sz="1243" b="1" dirty="0">
                <a:solidFill>
                  <a:schemeClr val="accent6"/>
                </a:solidFill>
                <a:cs typeface="+mn-cs"/>
              </a:rPr>
              <a:t>7</a:t>
            </a:r>
            <a:r>
              <a:rPr lang="ar-MA" sz="1243" b="1" dirty="0">
                <a:cs typeface="+mn-cs"/>
              </a:rPr>
              <a:t>- أختان لأب .</a:t>
            </a:r>
          </a:p>
          <a:p>
            <a:pPr algn="just" rtl="1" eaLnBrk="1" hangingPunct="1">
              <a:defRPr/>
            </a:pPr>
            <a:r>
              <a:rPr lang="ar-MA" sz="1243" b="1" dirty="0">
                <a:solidFill>
                  <a:schemeClr val="accent6"/>
                </a:solidFill>
                <a:cs typeface="+mn-cs"/>
              </a:rPr>
              <a:t>8</a:t>
            </a:r>
            <a:r>
              <a:rPr lang="ar-MA" sz="1243" b="1" dirty="0">
                <a:cs typeface="+mn-cs"/>
              </a:rPr>
              <a:t>- أخ لأب .</a:t>
            </a:r>
          </a:p>
        </p:txBody>
      </p:sp>
      <p:cxnSp>
        <p:nvCxnSpPr>
          <p:cNvPr id="11" name="Connecteur en arc 10">
            <a:extLst>
              <a:ext uri="{FF2B5EF4-FFF2-40B4-BE49-F238E27FC236}">
                <a16:creationId xmlns:a16="http://schemas.microsoft.com/office/drawing/2014/main" id="{A62267F2-C0B9-14B7-A800-81103F76999B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4114049" y="2681091"/>
            <a:ext cx="529065" cy="1084029"/>
          </a:xfrm>
          <a:prstGeom prst="curvedConnector3">
            <a:avLst>
              <a:gd name="adj1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34DD9C49-2188-8ED4-A727-3246C5ECC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596" y="3475305"/>
            <a:ext cx="1139525" cy="866707"/>
          </a:xfrm>
          <a:prstGeom prst="rect">
            <a:avLst/>
          </a:prstGeom>
          <a:blipFill dpi="0" rotWithShape="1">
            <a:blip r:embed="rId9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/>
          <a:lstStyle/>
          <a:p>
            <a:pPr marL="908964" indent="-908964" algn="ctr" rtl="1" eaLnBrk="1" hangingPunct="1">
              <a:defRPr/>
            </a:pPr>
            <a:r>
              <a:rPr lang="ar-MA" sz="1243" b="1" dirty="0">
                <a:solidFill>
                  <a:schemeClr val="accent6"/>
                </a:solidFill>
                <a:cs typeface="+mn-cs"/>
              </a:rPr>
              <a:t>الشقيق</a:t>
            </a:r>
            <a:r>
              <a:rPr lang="ar-MA" sz="1243" b="1" dirty="0">
                <a:solidFill>
                  <a:srgbClr val="C00000"/>
                </a:solidFill>
                <a:cs typeface="+mn-cs"/>
              </a:rPr>
              <a:t> (</a:t>
            </a:r>
            <a:r>
              <a:rPr lang="ar-MA" sz="1243" b="1" dirty="0">
                <a:solidFill>
                  <a:schemeClr val="accent6"/>
                </a:solidFill>
                <a:cs typeface="+mn-cs"/>
              </a:rPr>
              <a:t>3</a:t>
            </a:r>
            <a:r>
              <a:rPr lang="ar-MA" sz="1243" b="1" dirty="0">
                <a:solidFill>
                  <a:srgbClr val="C00000"/>
                </a:solidFill>
                <a:cs typeface="+mn-cs"/>
              </a:rPr>
              <a:t>) </a:t>
            </a:r>
          </a:p>
          <a:p>
            <a:pPr marL="908964" indent="-908964" algn="r" rtl="1" eaLnBrk="1" hangingPunct="1">
              <a:defRPr/>
            </a:pPr>
            <a:r>
              <a:rPr lang="ar-MA" sz="1243" b="1" dirty="0">
                <a:solidFill>
                  <a:schemeClr val="accent6"/>
                </a:solidFill>
                <a:cs typeface="+mn-cs"/>
              </a:rPr>
              <a:t>9</a:t>
            </a:r>
            <a:r>
              <a:rPr lang="ar-MA" sz="1243" b="1" dirty="0">
                <a:cs typeface="+mn-cs"/>
              </a:rPr>
              <a:t>- أخت لأب .</a:t>
            </a:r>
          </a:p>
          <a:p>
            <a:pPr algn="just" rtl="1" eaLnBrk="1" hangingPunct="1">
              <a:defRPr/>
            </a:pPr>
            <a:r>
              <a:rPr lang="ar-MA" sz="1243" b="1" dirty="0">
                <a:solidFill>
                  <a:schemeClr val="accent6"/>
                </a:solidFill>
                <a:cs typeface="+mn-cs"/>
              </a:rPr>
              <a:t>10</a:t>
            </a:r>
            <a:r>
              <a:rPr lang="ar-MA" sz="1243" b="1" dirty="0">
                <a:cs typeface="+mn-cs"/>
              </a:rPr>
              <a:t>- أختان لأب .</a:t>
            </a:r>
          </a:p>
          <a:p>
            <a:pPr algn="just" rtl="1" eaLnBrk="1" hangingPunct="1">
              <a:defRPr/>
            </a:pPr>
            <a:r>
              <a:rPr lang="ar-MA" sz="1243" b="1" dirty="0">
                <a:solidFill>
                  <a:schemeClr val="accent6"/>
                </a:solidFill>
                <a:cs typeface="+mn-cs"/>
              </a:rPr>
              <a:t>11</a:t>
            </a:r>
            <a:r>
              <a:rPr lang="ar-MA" sz="1243" b="1" dirty="0">
                <a:cs typeface="+mn-cs"/>
              </a:rPr>
              <a:t>- أخ لأب .</a:t>
            </a:r>
          </a:p>
        </p:txBody>
      </p:sp>
      <p:cxnSp>
        <p:nvCxnSpPr>
          <p:cNvPr id="14" name="Connecteur en arc 13">
            <a:extLst>
              <a:ext uri="{FF2B5EF4-FFF2-40B4-BE49-F238E27FC236}">
                <a16:creationId xmlns:a16="http://schemas.microsoft.com/office/drawing/2014/main" id="{9E7F8F52-FAC1-77B3-B506-BE38B46585A2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3392597" y="3031334"/>
            <a:ext cx="516732" cy="371209"/>
          </a:xfrm>
          <a:prstGeom prst="curvedConnector3">
            <a:avLst>
              <a:gd name="adj1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55F9B171-1BCD-4481-DE30-7DEEC2878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815" y="3491338"/>
            <a:ext cx="1126171" cy="656090"/>
          </a:xfrm>
          <a:prstGeom prst="rect">
            <a:avLst/>
          </a:prstGeom>
          <a:blipFill dpi="0" rotWithShape="1">
            <a:blip r:embed="rId9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/>
          <a:lstStyle/>
          <a:p>
            <a:pPr marL="908964" indent="-908964" algn="ctr" rtl="1" eaLnBrk="1" hangingPunct="1">
              <a:defRPr/>
            </a:pPr>
            <a:r>
              <a:rPr lang="ar-MA" sz="1243" b="1" dirty="0">
                <a:solidFill>
                  <a:schemeClr val="accent6"/>
                </a:solidFill>
                <a:cs typeface="+mn-cs"/>
              </a:rPr>
              <a:t>شقيق </a:t>
            </a:r>
            <a:r>
              <a:rPr lang="ar-MA" sz="1243" b="1" dirty="0">
                <a:solidFill>
                  <a:srgbClr val="C00000"/>
                </a:solidFill>
                <a:cs typeface="+mn-cs"/>
              </a:rPr>
              <a:t>و</a:t>
            </a:r>
            <a:r>
              <a:rPr lang="ar-MA" sz="1243" b="1" dirty="0">
                <a:solidFill>
                  <a:schemeClr val="accent6"/>
                </a:solidFill>
                <a:cs typeface="+mn-cs"/>
              </a:rPr>
              <a:t> شقيقة</a:t>
            </a:r>
            <a:r>
              <a:rPr lang="ar-MA" sz="1243" b="1" dirty="0">
                <a:solidFill>
                  <a:srgbClr val="C00000"/>
                </a:solidFill>
                <a:cs typeface="+mn-cs"/>
              </a:rPr>
              <a:t>(</a:t>
            </a:r>
            <a:r>
              <a:rPr lang="ar-MA" sz="1243" b="1" dirty="0">
                <a:solidFill>
                  <a:schemeClr val="accent6"/>
                </a:solidFill>
                <a:cs typeface="+mn-cs"/>
              </a:rPr>
              <a:t>1</a:t>
            </a:r>
            <a:r>
              <a:rPr lang="ar-MA" sz="1243" b="1" dirty="0">
                <a:solidFill>
                  <a:srgbClr val="C00000"/>
                </a:solidFill>
                <a:cs typeface="+mn-cs"/>
              </a:rPr>
              <a:t>) </a:t>
            </a:r>
          </a:p>
          <a:p>
            <a:pPr marL="908964" indent="-908964" algn="r" rtl="1" eaLnBrk="1" hangingPunct="1">
              <a:defRPr/>
            </a:pPr>
            <a:r>
              <a:rPr lang="ar-MA" sz="1243" b="1" dirty="0">
                <a:solidFill>
                  <a:schemeClr val="accent6"/>
                </a:solidFill>
                <a:cs typeface="+mn-cs"/>
              </a:rPr>
              <a:t>12</a:t>
            </a:r>
            <a:r>
              <a:rPr lang="ar-MA" sz="1243" b="1" dirty="0">
                <a:cs typeface="+mn-cs"/>
              </a:rPr>
              <a:t>- أخت لأب. </a:t>
            </a:r>
          </a:p>
        </p:txBody>
      </p:sp>
      <p:cxnSp>
        <p:nvCxnSpPr>
          <p:cNvPr id="16" name="Connecteur en arc 15">
            <a:extLst>
              <a:ext uri="{FF2B5EF4-FFF2-40B4-BE49-F238E27FC236}">
                <a16:creationId xmlns:a16="http://schemas.microsoft.com/office/drawing/2014/main" id="{E58E2D7B-DE02-D868-F997-CCBB3A21177D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729106" y="2383877"/>
            <a:ext cx="532765" cy="1682156"/>
          </a:xfrm>
          <a:prstGeom prst="curvedConnector3">
            <a:avLst>
              <a:gd name="adj1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EFEDABD4-E896-85DB-8225-50E0418798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165" y="3491338"/>
            <a:ext cx="1127867" cy="656090"/>
          </a:xfrm>
          <a:prstGeom prst="rect">
            <a:avLst/>
          </a:prstGeom>
          <a:blipFill dpi="0" rotWithShape="1">
            <a:blip r:embed="rId9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/>
          <a:lstStyle/>
          <a:p>
            <a:pPr marL="908964" indent="-908964" algn="ctr" rtl="1" eaLnBrk="1" hangingPunct="1">
              <a:defRPr/>
            </a:pPr>
            <a:r>
              <a:rPr lang="ar-MA" sz="1243" b="1" dirty="0">
                <a:solidFill>
                  <a:schemeClr val="accent6"/>
                </a:solidFill>
                <a:cs typeface="+mn-cs"/>
              </a:rPr>
              <a:t>ثلاث شقيقات</a:t>
            </a:r>
            <a:r>
              <a:rPr lang="ar-MA" sz="1243" b="1" dirty="0">
                <a:solidFill>
                  <a:srgbClr val="C00000"/>
                </a:solidFill>
                <a:cs typeface="+mn-cs"/>
              </a:rPr>
              <a:t>(</a:t>
            </a:r>
            <a:r>
              <a:rPr lang="ar-MA" sz="1243" b="1" dirty="0">
                <a:solidFill>
                  <a:schemeClr val="accent6"/>
                </a:solidFill>
                <a:cs typeface="+mn-cs"/>
              </a:rPr>
              <a:t>1</a:t>
            </a:r>
            <a:r>
              <a:rPr lang="ar-MA" sz="1243" b="1" dirty="0">
                <a:solidFill>
                  <a:srgbClr val="C00000"/>
                </a:solidFill>
                <a:cs typeface="+mn-cs"/>
              </a:rPr>
              <a:t>) </a:t>
            </a:r>
          </a:p>
          <a:p>
            <a:pPr marL="908964" indent="-908964" algn="r" rtl="1" eaLnBrk="1" hangingPunct="1">
              <a:defRPr/>
            </a:pPr>
            <a:r>
              <a:rPr lang="ar-MA" sz="1243" b="1" dirty="0">
                <a:solidFill>
                  <a:schemeClr val="accent6"/>
                </a:solidFill>
                <a:cs typeface="+mn-cs"/>
              </a:rPr>
              <a:t>13</a:t>
            </a:r>
            <a:r>
              <a:rPr lang="ar-MA" sz="1243" b="1" dirty="0">
                <a:cs typeface="+mn-cs"/>
              </a:rPr>
              <a:t>- أخت لأب. </a:t>
            </a:r>
          </a:p>
        </p:txBody>
      </p:sp>
      <p:cxnSp>
        <p:nvCxnSpPr>
          <p:cNvPr id="18" name="Connecteur en arc 17">
            <a:extLst>
              <a:ext uri="{FF2B5EF4-FFF2-40B4-BE49-F238E27FC236}">
                <a16:creationId xmlns:a16="http://schemas.microsoft.com/office/drawing/2014/main" id="{63C983B1-06E4-C3B2-798C-4C24D4DA5897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090281" y="1745052"/>
            <a:ext cx="532765" cy="2959806"/>
          </a:xfrm>
          <a:prstGeom prst="curvedConnector3">
            <a:avLst>
              <a:gd name="adj1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1D9AABE3-1103-8381-117E-323229F52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717" y="4857472"/>
            <a:ext cx="6483708" cy="337545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/>
          <a:lstStyle/>
          <a:p>
            <a:pPr marL="207199" indent="-207199" algn="just" rtl="1" eaLnBrk="1" hangingPunct="1">
              <a:buFont typeface="Wingdings" panose="05000000000000000000" pitchFamily="2" charset="2"/>
              <a:buChar char="v"/>
              <a:defRPr/>
            </a:pPr>
            <a:r>
              <a:rPr lang="ar-MA" sz="1243" b="1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الخامس: </a:t>
            </a:r>
            <a:r>
              <a:rPr lang="ar-MA" sz="1243" b="1" dirty="0">
                <a:cs typeface="+mn-cs"/>
              </a:rPr>
              <a:t>لا يفضل للإخوة لأب شيء إلا في أربع منها فقط : وهي المسائل : </a:t>
            </a:r>
            <a:r>
              <a:rPr lang="ar-MA" sz="1243" b="1" dirty="0">
                <a:solidFill>
                  <a:srgbClr val="C00000"/>
                </a:solidFill>
                <a:cs typeface="+mn-cs"/>
              </a:rPr>
              <a:t>5،4،3،2</a:t>
            </a:r>
            <a:r>
              <a:rPr lang="ar-MA" sz="1243" b="1" dirty="0">
                <a:cs typeface="+mn-cs"/>
              </a:rPr>
              <a:t> من حالة </a:t>
            </a:r>
            <a:r>
              <a:rPr lang="ar-MA" sz="1243" b="1" dirty="0">
                <a:solidFill>
                  <a:srgbClr val="C00000"/>
                </a:solidFill>
                <a:cs typeface="+mn-cs"/>
              </a:rPr>
              <a:t>الأخت الشقيقة</a:t>
            </a:r>
            <a:r>
              <a:rPr lang="ar-MA" sz="1243" b="1" dirty="0">
                <a:cs typeface="+mn-cs"/>
              </a:rPr>
              <a:t>.</a:t>
            </a:r>
            <a:endParaRPr lang="ar-MA" sz="1243" b="1" dirty="0">
              <a:solidFill>
                <a:srgbClr val="C00000"/>
              </a:solidFill>
            </a:endParaRPr>
          </a:p>
        </p:txBody>
      </p:sp>
      <p:sp>
        <p:nvSpPr>
          <p:cNvPr id="20515" name="Espace réservé du numéro de diapositive 2">
            <a:extLst>
              <a:ext uri="{FF2B5EF4-FFF2-40B4-BE49-F238E27FC236}">
                <a16:creationId xmlns:a16="http://schemas.microsoft.com/office/drawing/2014/main" id="{5FCE1C04-E61D-B230-E6D0-926A74DF3F3E}"/>
              </a:ext>
            </a:extLst>
          </p:cNvPr>
          <p:cNvSpPr txBox="1">
            <a:spLocks/>
          </p:cNvSpPr>
          <p:nvPr/>
        </p:nvSpPr>
        <p:spPr bwMode="auto">
          <a:xfrm>
            <a:off x="6262374" y="-7399"/>
            <a:ext cx="591961" cy="224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MA" altLang="fr-FR" sz="932" b="1"/>
              <a:t>- 8 -</a:t>
            </a:r>
            <a:endParaRPr lang="fr-FR" altLang="fr-FR" sz="932" b="1"/>
          </a:p>
        </p:txBody>
      </p:sp>
      <p:sp>
        <p:nvSpPr>
          <p:cNvPr id="2" name="Rectangle à coins arrondis 26">
            <a:hlinkClick r:id="rId10" action="ppaction://hlinksldjump"/>
            <a:extLst>
              <a:ext uri="{FF2B5EF4-FFF2-40B4-BE49-F238E27FC236}">
                <a16:creationId xmlns:a16="http://schemas.microsoft.com/office/drawing/2014/main" id="{6373BD1F-936A-5FD0-C4F2-8033E7484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04" y="62377"/>
            <a:ext cx="7173133" cy="465063"/>
          </a:xfrm>
          <a:prstGeom prst="roundRect">
            <a:avLst>
              <a:gd name="adj" fmla="val 16667"/>
            </a:avLst>
          </a:prstGeom>
          <a:blipFill>
            <a:blip r:embed="rId11"/>
            <a:tile tx="0" ty="0" sx="100000" sy="100000" flip="none" algn="tl"/>
          </a:blipFill>
          <a:ln w="38100">
            <a:solidFill>
              <a:schemeClr val="bg1"/>
            </a:solidFill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/>
            <a:r>
              <a:rPr lang="ar-M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الحالة السادسة   :</a:t>
            </a:r>
            <a:r>
              <a:rPr lang="ar-MA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 المعـادة</a:t>
            </a:r>
            <a:endParaRPr lang="fr-F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ultan Medium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50000">
              <a:srgbClr val="00002F"/>
            </a:gs>
            <a:gs pos="100000">
              <a:srgbClr val="0000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7">
            <a:extLst>
              <a:ext uri="{FF2B5EF4-FFF2-40B4-BE49-F238E27FC236}">
                <a16:creationId xmlns:a16="http://schemas.microsoft.com/office/drawing/2014/main" id="{44F41F64-C5AC-2FE9-DDEB-7AD89C8522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05" y="-24665"/>
            <a:ext cx="7124499" cy="5352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B2AFAFD-7E28-B3C8-EF83-59E0F0448BCE}"/>
              </a:ext>
            </a:extLst>
          </p:cNvPr>
          <p:cNvSpPr/>
          <p:nvPr/>
        </p:nvSpPr>
        <p:spPr>
          <a:xfrm>
            <a:off x="5596418" y="730085"/>
            <a:ext cx="1690789" cy="172162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fr-FR" sz="1709" b="1" dirty="0">
              <a:solidFill>
                <a:schemeClr val="accent4"/>
              </a:solidFill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5D4C32F2-83A7-371E-28E5-D07082E38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3209" y="779416"/>
            <a:ext cx="334211" cy="388475"/>
          </a:xfrm>
          <a:prstGeom prst="ellipse">
            <a:avLst/>
          </a:prstGeom>
          <a:solidFill>
            <a:schemeClr val="accent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ar-MA" sz="1865" b="1" dirty="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6" name="Rectangle 195">
            <a:extLst>
              <a:ext uri="{FF2B5EF4-FFF2-40B4-BE49-F238E27FC236}">
                <a16:creationId xmlns:a16="http://schemas.microsoft.com/office/drawing/2014/main" id="{FBC9DB0D-6A02-3ABE-0D6F-A4222ECC4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3635" y="1827680"/>
            <a:ext cx="711586" cy="267616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400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أخت لأب</a:t>
            </a:r>
            <a:endParaRPr lang="fr-FR" sz="1400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7" name="Rectangle 196">
            <a:extLst>
              <a:ext uri="{FF2B5EF4-FFF2-40B4-BE49-F238E27FC236}">
                <a16:creationId xmlns:a16="http://schemas.microsoft.com/office/drawing/2014/main" id="{E9F86CD1-3B5F-6E58-4EC4-97F2D4BCDD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3635" y="1548965"/>
            <a:ext cx="711586" cy="267616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200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أخت </a:t>
            </a:r>
            <a:r>
              <a:rPr lang="ar-MA" sz="1400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شقيقة</a:t>
            </a:r>
            <a:endParaRPr lang="fr-FR" sz="1200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8" name="Rectangle 197">
            <a:extLst>
              <a:ext uri="{FF2B5EF4-FFF2-40B4-BE49-F238E27FC236}">
                <a16:creationId xmlns:a16="http://schemas.microsoft.com/office/drawing/2014/main" id="{4071CB97-82F0-4E9E-8FC0-89AB1E7AB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3635" y="1269018"/>
            <a:ext cx="711586" cy="267615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12700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554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جـد</a:t>
            </a:r>
            <a:endParaRPr lang="fr-FR" sz="1554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9" name="Rectangle 199">
            <a:extLst>
              <a:ext uri="{FF2B5EF4-FFF2-40B4-BE49-F238E27FC236}">
                <a16:creationId xmlns:a16="http://schemas.microsoft.com/office/drawing/2014/main" id="{3B6BB543-E951-43AF-398A-4D6C6A895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7688" y="1269017"/>
            <a:ext cx="208420" cy="281182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12700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sz="1554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م</a:t>
            </a:r>
            <a:endParaRPr lang="fr-FR" sz="1554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10" name="Rectangle 200">
            <a:extLst>
              <a:ext uri="{FF2B5EF4-FFF2-40B4-BE49-F238E27FC236}">
                <a16:creationId xmlns:a16="http://schemas.microsoft.com/office/drawing/2014/main" id="{7CD8F0B3-FC69-7564-65C9-90E549CA0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3793" y="1548965"/>
            <a:ext cx="379842" cy="278715"/>
          </a:xfrm>
          <a:prstGeom prst="rect">
            <a:avLst/>
          </a:prstGeom>
          <a:solidFill>
            <a:srgbClr val="99FF66"/>
          </a:solidFill>
          <a:ln w="12700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1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11" name="Rectangle 201">
            <a:extLst>
              <a:ext uri="{FF2B5EF4-FFF2-40B4-BE49-F238E27FC236}">
                <a16:creationId xmlns:a16="http://schemas.microsoft.com/office/drawing/2014/main" id="{AF8BDD1F-BF47-696C-CDFC-6316BC513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9716" y="1273950"/>
            <a:ext cx="723919" cy="273782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12700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2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12" name="Rectangle 202">
            <a:extLst>
              <a:ext uri="{FF2B5EF4-FFF2-40B4-BE49-F238E27FC236}">
                <a16:creationId xmlns:a16="http://schemas.microsoft.com/office/drawing/2014/main" id="{25AA031B-CC89-E156-CD8B-FEE861776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9716" y="997702"/>
            <a:ext cx="723919" cy="272548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4</a:t>
            </a:r>
          </a:p>
        </p:txBody>
      </p:sp>
      <p:sp>
        <p:nvSpPr>
          <p:cNvPr id="14" name="Rectangle 208">
            <a:extLst>
              <a:ext uri="{FF2B5EF4-FFF2-40B4-BE49-F238E27FC236}">
                <a16:creationId xmlns:a16="http://schemas.microsoft.com/office/drawing/2014/main" id="{7FAC06B2-5761-C95C-6445-78C888EFC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3793" y="1822747"/>
            <a:ext cx="379842" cy="278715"/>
          </a:xfrm>
          <a:prstGeom prst="rect">
            <a:avLst/>
          </a:prstGeom>
          <a:solidFill>
            <a:srgbClr val="99FF66"/>
          </a:solidFill>
          <a:ln w="9525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1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15" name="Rectangle 209">
            <a:extLst>
              <a:ext uri="{FF2B5EF4-FFF2-40B4-BE49-F238E27FC236}">
                <a16:creationId xmlns:a16="http://schemas.microsoft.com/office/drawing/2014/main" id="{C823B216-50A8-D811-2964-DB83D7FEC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9716" y="1547732"/>
            <a:ext cx="344078" cy="286115"/>
          </a:xfrm>
          <a:prstGeom prst="rect">
            <a:avLst/>
          </a:prstGeom>
          <a:solidFill>
            <a:srgbClr val="FF00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2 </a:t>
            </a:r>
            <a:r>
              <a:rPr lang="ar-MA" sz="1554" b="1" dirty="0">
                <a:solidFill>
                  <a:schemeClr val="bg1"/>
                </a:solidFill>
                <a:cs typeface="Simplified Arabic" pitchFamily="2" charset="-78"/>
              </a:rPr>
              <a:t>م</a:t>
            </a:r>
            <a:endParaRPr lang="fr-FR" sz="1554" b="1" dirty="0">
              <a:solidFill>
                <a:schemeClr val="bg1"/>
              </a:solidFill>
              <a:cs typeface="Simplified Arabic" pitchFamily="2" charset="-78"/>
            </a:endParaRPr>
          </a:p>
        </p:txBody>
      </p:sp>
      <p:sp>
        <p:nvSpPr>
          <p:cNvPr id="16" name="Rectangle 209">
            <a:extLst>
              <a:ext uri="{FF2B5EF4-FFF2-40B4-BE49-F238E27FC236}">
                <a16:creationId xmlns:a16="http://schemas.microsoft.com/office/drawing/2014/main" id="{A938B22E-7653-49B1-CA93-15B327AD6A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9716" y="1835080"/>
            <a:ext cx="342844" cy="255284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0</a:t>
            </a:r>
            <a:endParaRPr lang="fr-FR" b="1" dirty="0">
              <a:solidFill>
                <a:schemeClr val="bg1"/>
              </a:solidFill>
              <a:cs typeface="Simplified Arabic" pitchFamily="2" charset="-7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3731844-DAB7-9DD5-B762-3319AC56D17B}"/>
              </a:ext>
            </a:extLst>
          </p:cNvPr>
          <p:cNvSpPr/>
          <p:nvPr/>
        </p:nvSpPr>
        <p:spPr>
          <a:xfrm>
            <a:off x="2836399" y="730085"/>
            <a:ext cx="2658892" cy="1721620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fr-FR" sz="1709" b="1" dirty="0">
              <a:solidFill>
                <a:schemeClr val="accent4"/>
              </a:solidFill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5F1E4EFF-3313-987A-961C-2E0213E671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2018" y="730086"/>
            <a:ext cx="334212" cy="388475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MA" altLang="fr-FR" sz="1554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9" name="Rectangle 195">
            <a:extLst>
              <a:ext uri="{FF2B5EF4-FFF2-40B4-BE49-F238E27FC236}">
                <a16:creationId xmlns:a16="http://schemas.microsoft.com/office/drawing/2014/main" id="{0B9CF46E-F4DA-9650-C6DE-E17A84B32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7697" y="1880711"/>
            <a:ext cx="573462" cy="273782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243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أخت لأب</a:t>
            </a:r>
            <a:endParaRPr lang="fr-FR" sz="1243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20" name="Rectangle 196">
            <a:extLst>
              <a:ext uri="{FF2B5EF4-FFF2-40B4-BE49-F238E27FC236}">
                <a16:creationId xmlns:a16="http://schemas.microsoft.com/office/drawing/2014/main" id="{5460C833-9FD2-0CF2-2596-31B5CFEEF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7697" y="1601996"/>
            <a:ext cx="573462" cy="273782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sz="1088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أخت شقيقة</a:t>
            </a:r>
            <a:endParaRPr lang="fr-FR" sz="1088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21" name="Rectangle 197">
            <a:extLst>
              <a:ext uri="{FF2B5EF4-FFF2-40B4-BE49-F238E27FC236}">
                <a16:creationId xmlns:a16="http://schemas.microsoft.com/office/drawing/2014/main" id="{6CC63824-D855-2219-BC83-9CED842DC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7697" y="1322047"/>
            <a:ext cx="573462" cy="273782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12700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243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جـد</a:t>
            </a:r>
            <a:endParaRPr lang="fr-FR" sz="1243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22" name="Rectangle 195">
            <a:extLst>
              <a:ext uri="{FF2B5EF4-FFF2-40B4-BE49-F238E27FC236}">
                <a16:creationId xmlns:a16="http://schemas.microsoft.com/office/drawing/2014/main" id="{0B8A355A-8B29-CB63-6413-D99524253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7697" y="2163125"/>
            <a:ext cx="573462" cy="273782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243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أخت لأب</a:t>
            </a:r>
            <a:endParaRPr lang="fr-FR" sz="1243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23" name="Rectangle 199">
            <a:extLst>
              <a:ext uri="{FF2B5EF4-FFF2-40B4-BE49-F238E27FC236}">
                <a16:creationId xmlns:a16="http://schemas.microsoft.com/office/drawing/2014/main" id="{8262C15F-5B11-1045-5239-BEF9537EE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2392" y="1322046"/>
            <a:ext cx="434105" cy="266383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12700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م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24" name="Rectangle 200">
            <a:extLst>
              <a:ext uri="{FF2B5EF4-FFF2-40B4-BE49-F238E27FC236}">
                <a16:creationId xmlns:a16="http://schemas.microsoft.com/office/drawing/2014/main" id="{76D1C24C-37D3-165D-F754-F4EB8BF51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0026" y="1601996"/>
            <a:ext cx="447671" cy="282414"/>
          </a:xfrm>
          <a:prstGeom prst="rect">
            <a:avLst/>
          </a:prstGeom>
          <a:solidFill>
            <a:srgbClr val="99FF66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1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25" name="Rectangle 201">
            <a:extLst>
              <a:ext uri="{FF2B5EF4-FFF2-40B4-BE49-F238E27FC236}">
                <a16:creationId xmlns:a16="http://schemas.microsoft.com/office/drawing/2014/main" id="{CCD23537-AE28-D7BB-BEAF-ACC26D543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3053" y="1328213"/>
            <a:ext cx="854644" cy="276249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12700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2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26" name="Rectangle 202">
            <a:extLst>
              <a:ext uri="{FF2B5EF4-FFF2-40B4-BE49-F238E27FC236}">
                <a16:creationId xmlns:a16="http://schemas.microsoft.com/office/drawing/2014/main" id="{64EDB5C2-D8BF-57B2-9343-0EC37295F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3053" y="1050731"/>
            <a:ext cx="854644" cy="277482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5</a:t>
            </a:r>
          </a:p>
        </p:txBody>
      </p:sp>
      <p:sp>
        <p:nvSpPr>
          <p:cNvPr id="27" name="Rectangle 208">
            <a:extLst>
              <a:ext uri="{FF2B5EF4-FFF2-40B4-BE49-F238E27FC236}">
                <a16:creationId xmlns:a16="http://schemas.microsoft.com/office/drawing/2014/main" id="{9D2124FE-C2DD-2DCF-EED4-6E16EE3C9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7855" y="1875778"/>
            <a:ext cx="379842" cy="278715"/>
          </a:xfrm>
          <a:prstGeom prst="rect">
            <a:avLst/>
          </a:prstGeom>
          <a:solidFill>
            <a:srgbClr val="99FF66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1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28" name="Rectangle 208">
            <a:extLst>
              <a:ext uri="{FF2B5EF4-FFF2-40B4-BE49-F238E27FC236}">
                <a16:creationId xmlns:a16="http://schemas.microsoft.com/office/drawing/2014/main" id="{57C44A00-BFD6-2F41-E1B1-18AC09E53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7855" y="2158192"/>
            <a:ext cx="379842" cy="278715"/>
          </a:xfrm>
          <a:prstGeom prst="rect">
            <a:avLst/>
          </a:prstGeom>
          <a:solidFill>
            <a:srgbClr val="99FF66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1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29" name="Rectangle 209">
            <a:extLst>
              <a:ext uri="{FF2B5EF4-FFF2-40B4-BE49-F238E27FC236}">
                <a16:creationId xmlns:a16="http://schemas.microsoft.com/office/drawing/2014/main" id="{2CD8E7D1-C3B0-2CD6-460A-2EAE2F44F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3052" y="1600762"/>
            <a:ext cx="474803" cy="287348"/>
          </a:xfrm>
          <a:prstGeom prst="rect">
            <a:avLst/>
          </a:prstGeom>
          <a:solidFill>
            <a:srgbClr val="FF00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bg1"/>
                </a:solidFill>
                <a:cs typeface="Simplified Arabic" pitchFamily="2" charset="-78"/>
              </a:rPr>
              <a:t>2,5</a:t>
            </a: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 </a:t>
            </a:r>
            <a:r>
              <a:rPr lang="ar-MA" sz="1554" b="1" dirty="0">
                <a:solidFill>
                  <a:schemeClr val="bg1"/>
                </a:solidFill>
                <a:cs typeface="Simplified Arabic" pitchFamily="2" charset="-78"/>
              </a:rPr>
              <a:t>م</a:t>
            </a:r>
            <a:endParaRPr lang="fr-FR" sz="1554" b="1" dirty="0">
              <a:solidFill>
                <a:schemeClr val="bg1"/>
              </a:solidFill>
              <a:cs typeface="Simplified Arabic" pitchFamily="2" charset="-78"/>
            </a:endParaRPr>
          </a:p>
        </p:txBody>
      </p:sp>
      <p:sp>
        <p:nvSpPr>
          <p:cNvPr id="30" name="Rectangle 209">
            <a:extLst>
              <a:ext uri="{FF2B5EF4-FFF2-40B4-BE49-F238E27FC236}">
                <a16:creationId xmlns:a16="http://schemas.microsoft.com/office/drawing/2014/main" id="{8DDFE7DF-CF5E-0C18-B5BD-073366958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3052" y="1868378"/>
            <a:ext cx="474803" cy="568529"/>
          </a:xfrm>
          <a:prstGeom prst="rect">
            <a:avLst/>
          </a:prstGeom>
          <a:solidFill>
            <a:srgbClr val="FF00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MA" altLang="fr-FR" sz="1398" b="1">
                <a:solidFill>
                  <a:schemeClr val="bg1"/>
                </a:solidFill>
                <a:cs typeface="Simplified Arabic" panose="02020603050405020304" pitchFamily="18" charset="-78"/>
              </a:rPr>
              <a:t>0,5 م</a:t>
            </a:r>
            <a:endParaRPr lang="fr-FR" altLang="fr-FR" sz="1398" b="1">
              <a:solidFill>
                <a:schemeClr val="bg1"/>
              </a:solidFill>
              <a:cs typeface="Simplified Arabic" panose="02020603050405020304" pitchFamily="18" charset="-78"/>
            </a:endParaRPr>
          </a:p>
        </p:txBody>
      </p:sp>
      <p:sp>
        <p:nvSpPr>
          <p:cNvPr id="31" name="Rectangle 268">
            <a:extLst>
              <a:ext uri="{FF2B5EF4-FFF2-40B4-BE49-F238E27FC236}">
                <a16:creationId xmlns:a16="http://schemas.microsoft.com/office/drawing/2014/main" id="{326993E7-B46E-4D32-12DF-390341475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5690" y="1516901"/>
            <a:ext cx="252817" cy="82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MA" altLang="fr-FR" sz="4661" b="1">
                <a:solidFill>
                  <a:srgbClr val="C00000"/>
                </a:solidFill>
                <a:cs typeface="Simplified Arabic" panose="02020603050405020304" pitchFamily="18" charset="-78"/>
              </a:rPr>
              <a:t>.</a:t>
            </a:r>
            <a:endParaRPr lang="fr-FR" altLang="fr-FR" sz="4661" b="1">
              <a:solidFill>
                <a:srgbClr val="C00000"/>
              </a:solidFill>
              <a:cs typeface="Simplified Arabic" panose="02020603050405020304" pitchFamily="18" charset="-78"/>
            </a:endParaRPr>
          </a:p>
        </p:txBody>
      </p:sp>
      <p:sp>
        <p:nvSpPr>
          <p:cNvPr id="32" name="Rectangle 268">
            <a:extLst>
              <a:ext uri="{FF2B5EF4-FFF2-40B4-BE49-F238E27FC236}">
                <a16:creationId xmlns:a16="http://schemas.microsoft.com/office/drawing/2014/main" id="{60A113F3-D8EA-613E-3442-2CDF6325C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8988" y="1624194"/>
            <a:ext cx="393407" cy="82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ar-MA" altLang="fr-FR" sz="2175" b="1">
                <a:cs typeface="Simplified Arabic" panose="02020603050405020304" pitchFamily="18" charset="-78"/>
              </a:rPr>
              <a:t>4</a:t>
            </a:r>
            <a:endParaRPr lang="fr-FR" altLang="fr-FR" sz="4661" b="1">
              <a:solidFill>
                <a:srgbClr val="C00000"/>
              </a:solidFill>
              <a:cs typeface="Simplified Arabic" panose="02020603050405020304" pitchFamily="18" charset="-78"/>
            </a:endParaRPr>
          </a:p>
        </p:txBody>
      </p:sp>
      <p:sp>
        <p:nvSpPr>
          <p:cNvPr id="33" name="Rectangle 202">
            <a:extLst>
              <a:ext uri="{FF2B5EF4-FFF2-40B4-BE49-F238E27FC236}">
                <a16:creationId xmlns:a16="http://schemas.microsoft.com/office/drawing/2014/main" id="{13B3184A-BFBC-B27F-6948-00F17D7F3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3053" y="779416"/>
            <a:ext cx="854644" cy="277482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4</a:t>
            </a:r>
          </a:p>
        </p:txBody>
      </p:sp>
      <p:sp>
        <p:nvSpPr>
          <p:cNvPr id="34" name="Rectangle 201">
            <a:extLst>
              <a:ext uri="{FF2B5EF4-FFF2-40B4-BE49-F238E27FC236}">
                <a16:creationId xmlns:a16="http://schemas.microsoft.com/office/drawing/2014/main" id="{02E50510-C1AB-0F2D-AA5A-24E8DD691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3826" y="1344245"/>
            <a:ext cx="601827" cy="260217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12700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8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35" name="Rectangle 202">
            <a:extLst>
              <a:ext uri="{FF2B5EF4-FFF2-40B4-BE49-F238E27FC236}">
                <a16:creationId xmlns:a16="http://schemas.microsoft.com/office/drawing/2014/main" id="{59120181-BFED-857D-7E54-C67D5BF60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3826" y="1066764"/>
            <a:ext cx="601827" cy="261449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20</a:t>
            </a:r>
          </a:p>
        </p:txBody>
      </p:sp>
      <p:sp>
        <p:nvSpPr>
          <p:cNvPr id="36" name="Rectangle 201">
            <a:extLst>
              <a:ext uri="{FF2B5EF4-FFF2-40B4-BE49-F238E27FC236}">
                <a16:creationId xmlns:a16="http://schemas.microsoft.com/office/drawing/2014/main" id="{1F83AD6E-AC64-7231-4321-1DC74F18B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3960" y="1613094"/>
            <a:ext cx="603061" cy="260217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10م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37" name="Rectangle 209">
            <a:extLst>
              <a:ext uri="{FF2B5EF4-FFF2-40B4-BE49-F238E27FC236}">
                <a16:creationId xmlns:a16="http://schemas.microsoft.com/office/drawing/2014/main" id="{F43A73B2-0AD4-8C7C-8FFA-5BF45CDA6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6402" y="1868378"/>
            <a:ext cx="238018" cy="568529"/>
          </a:xfrm>
          <a:prstGeom prst="rect">
            <a:avLst/>
          </a:prstGeom>
          <a:solidFill>
            <a:srgbClr val="FF00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MA" altLang="fr-FR" sz="1865" b="1">
                <a:solidFill>
                  <a:schemeClr val="bg1"/>
                </a:solidFill>
                <a:cs typeface="Simplified Arabic" panose="02020603050405020304" pitchFamily="18" charset="-78"/>
              </a:rPr>
              <a:t>2</a:t>
            </a:r>
            <a:endParaRPr lang="fr-FR" altLang="fr-FR" sz="1554" b="1">
              <a:solidFill>
                <a:schemeClr val="bg1"/>
              </a:solidFill>
              <a:cs typeface="Simplified Arabic" panose="02020603050405020304" pitchFamily="18" charset="-78"/>
            </a:endParaRPr>
          </a:p>
        </p:txBody>
      </p:sp>
      <p:sp>
        <p:nvSpPr>
          <p:cNvPr id="38" name="Rectangle 208">
            <a:extLst>
              <a:ext uri="{FF2B5EF4-FFF2-40B4-BE49-F238E27FC236}">
                <a16:creationId xmlns:a16="http://schemas.microsoft.com/office/drawing/2014/main" id="{B4AA298B-20D3-615F-3605-B92B69594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3960" y="1888110"/>
            <a:ext cx="378609" cy="278715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1م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39" name="Rectangle 208">
            <a:extLst>
              <a:ext uri="{FF2B5EF4-FFF2-40B4-BE49-F238E27FC236}">
                <a16:creationId xmlns:a16="http://schemas.microsoft.com/office/drawing/2014/main" id="{A9CFB7E1-3608-E53E-4132-02BCDB7DF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3960" y="2158192"/>
            <a:ext cx="378609" cy="278715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1م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9C1D2A0-C225-C611-2C96-72232E81B994}"/>
              </a:ext>
            </a:extLst>
          </p:cNvPr>
          <p:cNvSpPr/>
          <p:nvPr/>
        </p:nvSpPr>
        <p:spPr>
          <a:xfrm>
            <a:off x="311932" y="743652"/>
            <a:ext cx="2332081" cy="1693255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fr-FR" sz="1709" b="1" dirty="0">
              <a:solidFill>
                <a:schemeClr val="accent4"/>
              </a:solidFill>
            </a:endParaRP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1CD0D6A8-6FE9-DFFA-2C43-E023396A3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4974" y="894108"/>
            <a:ext cx="334211" cy="388474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MA" altLang="fr-FR" sz="1554" b="1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42" name="Rectangle 195">
            <a:extLst>
              <a:ext uri="{FF2B5EF4-FFF2-40B4-BE49-F238E27FC236}">
                <a16:creationId xmlns:a16="http://schemas.microsoft.com/office/drawing/2014/main" id="{437FFCEC-E655-E37D-9ACF-25612E6B8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544" y="1938673"/>
            <a:ext cx="573462" cy="273782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243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أخ لأب</a:t>
            </a:r>
            <a:endParaRPr lang="fr-FR" sz="1243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43" name="Rectangle 196">
            <a:extLst>
              <a:ext uri="{FF2B5EF4-FFF2-40B4-BE49-F238E27FC236}">
                <a16:creationId xmlns:a16="http://schemas.microsoft.com/office/drawing/2014/main" id="{D5DF7BB5-7323-4113-632B-86D6C1E6B7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544" y="1659958"/>
            <a:ext cx="573462" cy="273782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sz="1088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أخت شقيقة</a:t>
            </a:r>
            <a:endParaRPr lang="fr-FR" sz="1088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44" name="Rectangle 197">
            <a:extLst>
              <a:ext uri="{FF2B5EF4-FFF2-40B4-BE49-F238E27FC236}">
                <a16:creationId xmlns:a16="http://schemas.microsoft.com/office/drawing/2014/main" id="{2B8D3121-410D-E024-55AA-16E8C479D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544" y="1380010"/>
            <a:ext cx="573462" cy="273782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12700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243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جـد</a:t>
            </a:r>
            <a:endParaRPr lang="fr-FR" sz="1243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45" name="Rectangle 199">
            <a:extLst>
              <a:ext uri="{FF2B5EF4-FFF2-40B4-BE49-F238E27FC236}">
                <a16:creationId xmlns:a16="http://schemas.microsoft.com/office/drawing/2014/main" id="{36748423-6396-2070-EF6F-95866024A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2240" y="1373843"/>
            <a:ext cx="242950" cy="283648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12700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م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46" name="Rectangle 200">
            <a:extLst>
              <a:ext uri="{FF2B5EF4-FFF2-40B4-BE49-F238E27FC236}">
                <a16:creationId xmlns:a16="http://schemas.microsoft.com/office/drawing/2014/main" id="{86CD536A-E919-91DB-CB5C-79EBB1A5D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874" y="1659958"/>
            <a:ext cx="447671" cy="282415"/>
          </a:xfrm>
          <a:prstGeom prst="rect">
            <a:avLst/>
          </a:prstGeom>
          <a:solidFill>
            <a:srgbClr val="99FF66"/>
          </a:solidFill>
          <a:ln w="12700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1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47" name="Rectangle 201">
            <a:extLst>
              <a:ext uri="{FF2B5EF4-FFF2-40B4-BE49-F238E27FC236}">
                <a16:creationId xmlns:a16="http://schemas.microsoft.com/office/drawing/2014/main" id="{89A06CAA-E2AA-B615-F7D0-1283876D6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900" y="1386175"/>
            <a:ext cx="854644" cy="276249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12700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2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48" name="Rectangle 202">
            <a:extLst>
              <a:ext uri="{FF2B5EF4-FFF2-40B4-BE49-F238E27FC236}">
                <a16:creationId xmlns:a16="http://schemas.microsoft.com/office/drawing/2014/main" id="{64622C5D-8292-9B2E-CCA0-9448A734B6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900" y="1108695"/>
            <a:ext cx="854644" cy="277481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12700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5</a:t>
            </a:r>
          </a:p>
        </p:txBody>
      </p:sp>
      <p:sp>
        <p:nvSpPr>
          <p:cNvPr id="49" name="Rectangle 208">
            <a:extLst>
              <a:ext uri="{FF2B5EF4-FFF2-40B4-BE49-F238E27FC236}">
                <a16:creationId xmlns:a16="http://schemas.microsoft.com/office/drawing/2014/main" id="{0C059A15-E865-2551-1174-779BEDCD9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936" y="1933740"/>
            <a:ext cx="378609" cy="278715"/>
          </a:xfrm>
          <a:prstGeom prst="rect">
            <a:avLst/>
          </a:prstGeom>
          <a:solidFill>
            <a:srgbClr val="99FF66"/>
          </a:solidFill>
          <a:ln w="9525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2</a:t>
            </a:r>
          </a:p>
        </p:txBody>
      </p:sp>
      <p:sp>
        <p:nvSpPr>
          <p:cNvPr id="50" name="Rectangle 209">
            <a:extLst>
              <a:ext uri="{FF2B5EF4-FFF2-40B4-BE49-F238E27FC236}">
                <a16:creationId xmlns:a16="http://schemas.microsoft.com/office/drawing/2014/main" id="{B50D8D89-7086-0F2A-2006-A32856725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900" y="1658725"/>
            <a:ext cx="476035" cy="287347"/>
          </a:xfrm>
          <a:prstGeom prst="rect">
            <a:avLst/>
          </a:prstGeom>
          <a:solidFill>
            <a:srgbClr val="FF0000"/>
          </a:solidFill>
          <a:ln w="9525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bg1"/>
                </a:solidFill>
                <a:cs typeface="Simplified Arabic" pitchFamily="2" charset="-78"/>
              </a:rPr>
              <a:t>2,5</a:t>
            </a: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 </a:t>
            </a:r>
            <a:r>
              <a:rPr lang="ar-MA" sz="1554" b="1" dirty="0">
                <a:solidFill>
                  <a:schemeClr val="bg1"/>
                </a:solidFill>
                <a:cs typeface="Simplified Arabic" pitchFamily="2" charset="-78"/>
              </a:rPr>
              <a:t>م</a:t>
            </a:r>
            <a:endParaRPr lang="fr-FR" sz="1554" b="1" dirty="0">
              <a:solidFill>
                <a:schemeClr val="bg1"/>
              </a:solidFill>
              <a:cs typeface="Simplified Arabic" pitchFamily="2" charset="-78"/>
            </a:endParaRPr>
          </a:p>
        </p:txBody>
      </p:sp>
      <p:sp>
        <p:nvSpPr>
          <p:cNvPr id="51" name="Rectangle 209">
            <a:extLst>
              <a:ext uri="{FF2B5EF4-FFF2-40B4-BE49-F238E27FC236}">
                <a16:creationId xmlns:a16="http://schemas.microsoft.com/office/drawing/2014/main" id="{A2A52496-675D-2DD8-D55F-A3A2A7392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900" y="1926341"/>
            <a:ext cx="476035" cy="298447"/>
          </a:xfrm>
          <a:prstGeom prst="rect">
            <a:avLst/>
          </a:prstGeom>
          <a:solidFill>
            <a:srgbClr val="FF0000"/>
          </a:solidFill>
          <a:ln w="9525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ar-MA" altLang="fr-FR" sz="1398" b="1">
                <a:solidFill>
                  <a:schemeClr val="bg1"/>
                </a:solidFill>
                <a:cs typeface="Simplified Arabic" pitchFamily="18" charset="-78"/>
              </a:rPr>
              <a:t>0,5 م</a:t>
            </a:r>
            <a:endParaRPr lang="fr-FR" altLang="fr-FR" sz="1398" b="1">
              <a:solidFill>
                <a:schemeClr val="bg1"/>
              </a:solidFill>
              <a:cs typeface="Simplified Arabic" pitchFamily="18" charset="-78"/>
            </a:endParaRPr>
          </a:p>
        </p:txBody>
      </p:sp>
      <p:sp>
        <p:nvSpPr>
          <p:cNvPr id="52" name="Rectangle 268">
            <a:extLst>
              <a:ext uri="{FF2B5EF4-FFF2-40B4-BE49-F238E27FC236}">
                <a16:creationId xmlns:a16="http://schemas.microsoft.com/office/drawing/2014/main" id="{EACFB445-B542-E3EA-B180-E128B6AB9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7307" y="1465104"/>
            <a:ext cx="252816" cy="82751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  <a:defRPr/>
            </a:pPr>
            <a:r>
              <a:rPr lang="ar-MA" altLang="fr-FR" sz="4661" b="1">
                <a:solidFill>
                  <a:srgbClr val="C00000"/>
                </a:solidFill>
                <a:cs typeface="Simplified Arabic" pitchFamily="18" charset="-78"/>
              </a:rPr>
              <a:t>.</a:t>
            </a:r>
            <a:endParaRPr lang="fr-FR" altLang="fr-FR" sz="4661" b="1">
              <a:solidFill>
                <a:srgbClr val="C00000"/>
              </a:solidFill>
              <a:cs typeface="Simplified Arabic" pitchFamily="18" charset="-78"/>
            </a:endParaRPr>
          </a:p>
        </p:txBody>
      </p:sp>
      <p:sp>
        <p:nvSpPr>
          <p:cNvPr id="53" name="Rectangle 268">
            <a:extLst>
              <a:ext uri="{FF2B5EF4-FFF2-40B4-BE49-F238E27FC236}">
                <a16:creationId xmlns:a16="http://schemas.microsoft.com/office/drawing/2014/main" id="{1DC34AF2-FC40-480F-15AA-69B6885A8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0604" y="1608162"/>
            <a:ext cx="393408" cy="505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ar-MA" altLang="fr-FR" sz="1398" b="1">
                <a:cs typeface="Simplified Arabic" panose="02020603050405020304" pitchFamily="18" charset="-78"/>
              </a:rPr>
              <a:t>2</a:t>
            </a:r>
            <a:endParaRPr lang="fr-FR" altLang="fr-FR" sz="3418" b="1">
              <a:solidFill>
                <a:srgbClr val="C00000"/>
              </a:solidFill>
              <a:cs typeface="Simplified Arabic" panose="02020603050405020304" pitchFamily="18" charset="-78"/>
            </a:endParaRPr>
          </a:p>
        </p:txBody>
      </p:sp>
      <p:sp>
        <p:nvSpPr>
          <p:cNvPr id="54" name="Rectangle 202">
            <a:extLst>
              <a:ext uri="{FF2B5EF4-FFF2-40B4-BE49-F238E27FC236}">
                <a16:creationId xmlns:a16="http://schemas.microsoft.com/office/drawing/2014/main" id="{E279A63E-7DEF-C2C1-C71D-89CC16226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900" y="837379"/>
            <a:ext cx="854644" cy="277481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2</a:t>
            </a:r>
          </a:p>
        </p:txBody>
      </p:sp>
      <p:sp>
        <p:nvSpPr>
          <p:cNvPr id="55" name="Rectangle 201">
            <a:extLst>
              <a:ext uri="{FF2B5EF4-FFF2-40B4-BE49-F238E27FC236}">
                <a16:creationId xmlns:a16="http://schemas.microsoft.com/office/drawing/2014/main" id="{D2616B64-D7AD-FACF-D908-0B7A747E5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262" y="1386175"/>
            <a:ext cx="413140" cy="276249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12700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4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56" name="Rectangle 202">
            <a:extLst>
              <a:ext uri="{FF2B5EF4-FFF2-40B4-BE49-F238E27FC236}">
                <a16:creationId xmlns:a16="http://schemas.microsoft.com/office/drawing/2014/main" id="{A2F4E12D-17ED-A4BD-AB28-D82C9AE1A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262" y="1108695"/>
            <a:ext cx="413140" cy="277481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10</a:t>
            </a:r>
          </a:p>
        </p:txBody>
      </p:sp>
      <p:sp>
        <p:nvSpPr>
          <p:cNvPr id="57" name="Rectangle 201">
            <a:extLst>
              <a:ext uri="{FF2B5EF4-FFF2-40B4-BE49-F238E27FC236}">
                <a16:creationId xmlns:a16="http://schemas.microsoft.com/office/drawing/2014/main" id="{BA5730AF-FFFC-F12A-93BB-EA7E74DA9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262" y="1667358"/>
            <a:ext cx="416839" cy="258983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5 م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58" name="Rectangle 208">
            <a:extLst>
              <a:ext uri="{FF2B5EF4-FFF2-40B4-BE49-F238E27FC236}">
                <a16:creationId xmlns:a16="http://schemas.microsoft.com/office/drawing/2014/main" id="{8527E79E-E907-5338-D682-54B188793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262" y="1946072"/>
            <a:ext cx="416839" cy="26515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1 م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CE31072-F6E5-4EF1-BB09-406DBA3A2690}"/>
              </a:ext>
            </a:extLst>
          </p:cNvPr>
          <p:cNvSpPr/>
          <p:nvPr/>
        </p:nvSpPr>
        <p:spPr>
          <a:xfrm>
            <a:off x="4151047" y="2679858"/>
            <a:ext cx="2423340" cy="1995402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fr-FR" sz="1709" b="1" dirty="0">
              <a:solidFill>
                <a:schemeClr val="accent4"/>
              </a:solidFill>
            </a:endParaRPr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id="{AAAF1243-2203-1654-31FB-74793CDA5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1086" y="2703289"/>
            <a:ext cx="334212" cy="388475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MA" altLang="fr-FR" sz="1554" b="1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61" name="Rectangle 195">
            <a:extLst>
              <a:ext uri="{FF2B5EF4-FFF2-40B4-BE49-F238E27FC236}">
                <a16:creationId xmlns:a16="http://schemas.microsoft.com/office/drawing/2014/main" id="{4C69CC82-E022-0CFF-A541-2DEF9CFBD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5481" y="3807051"/>
            <a:ext cx="573462" cy="273782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243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أخت لأب</a:t>
            </a:r>
            <a:endParaRPr lang="fr-FR" sz="1243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62" name="Rectangle 196">
            <a:extLst>
              <a:ext uri="{FF2B5EF4-FFF2-40B4-BE49-F238E27FC236}">
                <a16:creationId xmlns:a16="http://schemas.microsoft.com/office/drawing/2014/main" id="{0BC09A98-91D3-8336-9D9B-A9A4FF05E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5481" y="3528336"/>
            <a:ext cx="573462" cy="273782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sz="1088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أخت شقيقة</a:t>
            </a:r>
            <a:endParaRPr lang="fr-FR" sz="1088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63" name="Rectangle 197">
            <a:extLst>
              <a:ext uri="{FF2B5EF4-FFF2-40B4-BE49-F238E27FC236}">
                <a16:creationId xmlns:a16="http://schemas.microsoft.com/office/drawing/2014/main" id="{522989F5-52E7-B058-1211-1D0FF5666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5481" y="3248387"/>
            <a:ext cx="573462" cy="273782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12700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243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جـد</a:t>
            </a:r>
            <a:endParaRPr lang="fr-FR" sz="1243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64" name="Rectangle 195">
            <a:extLst>
              <a:ext uri="{FF2B5EF4-FFF2-40B4-BE49-F238E27FC236}">
                <a16:creationId xmlns:a16="http://schemas.microsoft.com/office/drawing/2014/main" id="{AE275F39-0815-E014-82B0-199C5705F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5481" y="4089465"/>
            <a:ext cx="573462" cy="273782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243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أخت لأب</a:t>
            </a:r>
            <a:endParaRPr lang="fr-FR" sz="1243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65" name="Rectangle 195">
            <a:extLst>
              <a:ext uri="{FF2B5EF4-FFF2-40B4-BE49-F238E27FC236}">
                <a16:creationId xmlns:a16="http://schemas.microsoft.com/office/drawing/2014/main" id="{B69CDE72-E821-95FC-F0DA-B3F4CF9B1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5481" y="4379280"/>
            <a:ext cx="573462" cy="273782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243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أخت لأب</a:t>
            </a:r>
            <a:endParaRPr lang="fr-FR" sz="1243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799D6BFC-A9A2-1EC6-3C2D-E4A80D86B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0176" y="3259486"/>
            <a:ext cx="262682" cy="266383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12700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م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D12F7D1-D11A-7C8B-3C85-659995820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5638" y="3528336"/>
            <a:ext cx="379842" cy="278715"/>
          </a:xfrm>
          <a:prstGeom prst="rect">
            <a:avLst/>
          </a:prstGeom>
          <a:solidFill>
            <a:srgbClr val="99FF66"/>
          </a:solidFill>
          <a:ln w="12700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1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643CF2BB-1388-D157-576C-F3EA38BE1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0836" y="3254553"/>
            <a:ext cx="854644" cy="276249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12700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2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146D4A36-6F38-9A81-F2D6-5CFD63E81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0836" y="2977071"/>
            <a:ext cx="854644" cy="277482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12700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6</a:t>
            </a:r>
          </a:p>
        </p:txBody>
      </p:sp>
      <p:sp>
        <p:nvSpPr>
          <p:cNvPr id="70" name="Rectangle 208">
            <a:extLst>
              <a:ext uri="{FF2B5EF4-FFF2-40B4-BE49-F238E27FC236}">
                <a16:creationId xmlns:a16="http://schemas.microsoft.com/office/drawing/2014/main" id="{52B8E3EC-507A-F669-8782-08D40FA16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5638" y="3802118"/>
            <a:ext cx="379842" cy="278715"/>
          </a:xfrm>
          <a:prstGeom prst="rect">
            <a:avLst/>
          </a:prstGeom>
          <a:solidFill>
            <a:srgbClr val="99FF66"/>
          </a:solidFill>
          <a:ln w="9525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1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71" name="Rectangle 208">
            <a:extLst>
              <a:ext uri="{FF2B5EF4-FFF2-40B4-BE49-F238E27FC236}">
                <a16:creationId xmlns:a16="http://schemas.microsoft.com/office/drawing/2014/main" id="{785FDE41-4B3F-811E-E006-D5D0F53AC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5638" y="4084532"/>
            <a:ext cx="379842" cy="278715"/>
          </a:xfrm>
          <a:prstGeom prst="rect">
            <a:avLst/>
          </a:prstGeom>
          <a:solidFill>
            <a:srgbClr val="99FF66"/>
          </a:solidFill>
          <a:ln w="9525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1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72" name="Rectangle 208">
            <a:extLst>
              <a:ext uri="{FF2B5EF4-FFF2-40B4-BE49-F238E27FC236}">
                <a16:creationId xmlns:a16="http://schemas.microsoft.com/office/drawing/2014/main" id="{C7EE2257-792D-E4E0-02D3-A28969389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5638" y="4374347"/>
            <a:ext cx="379842" cy="278715"/>
          </a:xfrm>
          <a:prstGeom prst="rect">
            <a:avLst/>
          </a:prstGeom>
          <a:solidFill>
            <a:srgbClr val="99FF66"/>
          </a:solidFill>
          <a:ln w="9525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1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73" name="Rectangle 209">
            <a:extLst>
              <a:ext uri="{FF2B5EF4-FFF2-40B4-BE49-F238E27FC236}">
                <a16:creationId xmlns:a16="http://schemas.microsoft.com/office/drawing/2014/main" id="{269AE7E6-B433-811B-8623-B9C331D03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0836" y="3527102"/>
            <a:ext cx="474803" cy="287348"/>
          </a:xfrm>
          <a:prstGeom prst="rect">
            <a:avLst/>
          </a:prstGeom>
          <a:solidFill>
            <a:srgbClr val="FFC0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MA" altLang="fr-FR" sz="1398" b="1">
                <a:cs typeface="Simplified Arabic" panose="02020603050405020304" pitchFamily="18" charset="-78"/>
              </a:rPr>
              <a:t>3 </a:t>
            </a:r>
            <a:r>
              <a:rPr lang="ar-MA" altLang="fr-FR" sz="1554" b="1">
                <a:cs typeface="Simplified Arabic" panose="02020603050405020304" pitchFamily="18" charset="-78"/>
              </a:rPr>
              <a:t>م</a:t>
            </a:r>
            <a:endParaRPr lang="fr-FR" altLang="fr-FR" sz="1554" b="1">
              <a:cs typeface="Simplified Arabic" panose="02020603050405020304" pitchFamily="18" charset="-78"/>
            </a:endParaRPr>
          </a:p>
        </p:txBody>
      </p:sp>
      <p:sp>
        <p:nvSpPr>
          <p:cNvPr id="74" name="Rectangle 209">
            <a:extLst>
              <a:ext uri="{FF2B5EF4-FFF2-40B4-BE49-F238E27FC236}">
                <a16:creationId xmlns:a16="http://schemas.microsoft.com/office/drawing/2014/main" id="{59C85319-17DA-0EC2-9BDF-B6F697E0E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0836" y="3807051"/>
            <a:ext cx="474803" cy="846011"/>
          </a:xfrm>
          <a:prstGeom prst="rect">
            <a:avLst/>
          </a:prstGeom>
          <a:solidFill>
            <a:srgbClr val="FF00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MA" altLang="fr-FR" sz="2175" b="1">
                <a:solidFill>
                  <a:schemeClr val="bg1"/>
                </a:solidFill>
                <a:cs typeface="Simplified Arabic" panose="02020603050405020304" pitchFamily="18" charset="-78"/>
              </a:rPr>
              <a:t>1</a:t>
            </a:r>
            <a:r>
              <a:rPr lang="ar-MA" altLang="fr-FR" sz="1865" b="1">
                <a:solidFill>
                  <a:schemeClr val="bg1"/>
                </a:solidFill>
                <a:cs typeface="Simplified Arabic" panose="02020603050405020304" pitchFamily="18" charset="-78"/>
              </a:rPr>
              <a:t>م</a:t>
            </a:r>
            <a:endParaRPr lang="fr-FR" altLang="fr-FR" sz="1865" b="1">
              <a:solidFill>
                <a:schemeClr val="bg1"/>
              </a:solidFill>
              <a:cs typeface="Simplified Arabic" panose="02020603050405020304" pitchFamily="18" charset="-78"/>
            </a:endParaRPr>
          </a:p>
        </p:txBody>
      </p:sp>
      <p:sp>
        <p:nvSpPr>
          <p:cNvPr id="75" name="Rectangle 268">
            <a:extLst>
              <a:ext uri="{FF2B5EF4-FFF2-40B4-BE49-F238E27FC236}">
                <a16:creationId xmlns:a16="http://schemas.microsoft.com/office/drawing/2014/main" id="{007656AC-09EB-42A4-A19B-71F3B3F14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1141" y="3723189"/>
            <a:ext cx="252817" cy="82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MA" altLang="fr-FR" sz="4661" b="1">
                <a:solidFill>
                  <a:srgbClr val="C00000"/>
                </a:solidFill>
                <a:cs typeface="Simplified Arabic" panose="02020603050405020304" pitchFamily="18" charset="-78"/>
              </a:rPr>
              <a:t>.</a:t>
            </a:r>
            <a:endParaRPr lang="fr-FR" altLang="fr-FR" sz="4661" b="1">
              <a:solidFill>
                <a:srgbClr val="C00000"/>
              </a:solidFill>
              <a:cs typeface="Simplified Arabic" panose="02020603050405020304" pitchFamily="18" charset="-78"/>
            </a:endParaRPr>
          </a:p>
        </p:txBody>
      </p:sp>
      <p:sp>
        <p:nvSpPr>
          <p:cNvPr id="76" name="Rectangle 268">
            <a:extLst>
              <a:ext uri="{FF2B5EF4-FFF2-40B4-BE49-F238E27FC236}">
                <a16:creationId xmlns:a16="http://schemas.microsoft.com/office/drawing/2014/main" id="{8AC76247-4AD0-E2CC-8FEB-02D41978C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9908" y="3807050"/>
            <a:ext cx="393407" cy="82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ar-MA" altLang="fr-FR" sz="1554" b="1">
                <a:cs typeface="Simplified Arabic" panose="02020603050405020304" pitchFamily="18" charset="-78"/>
              </a:rPr>
              <a:t>3</a:t>
            </a:r>
            <a:endParaRPr lang="fr-FR" altLang="fr-FR" sz="3729" b="1">
              <a:solidFill>
                <a:srgbClr val="C00000"/>
              </a:solidFill>
              <a:cs typeface="Simplified Arabic" panose="02020603050405020304" pitchFamily="18" charset="-78"/>
            </a:endParaRPr>
          </a:p>
        </p:txBody>
      </p:sp>
      <p:sp>
        <p:nvSpPr>
          <p:cNvPr id="77" name="Rectangle 202">
            <a:extLst>
              <a:ext uri="{FF2B5EF4-FFF2-40B4-BE49-F238E27FC236}">
                <a16:creationId xmlns:a16="http://schemas.microsoft.com/office/drawing/2014/main" id="{27951D5E-F0AE-E2DE-1B23-B230C37CFA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0836" y="2705756"/>
            <a:ext cx="854644" cy="277482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3</a:t>
            </a:r>
          </a:p>
        </p:txBody>
      </p:sp>
      <p:sp>
        <p:nvSpPr>
          <p:cNvPr id="78" name="Rectangle 201">
            <a:extLst>
              <a:ext uri="{FF2B5EF4-FFF2-40B4-BE49-F238E27FC236}">
                <a16:creationId xmlns:a16="http://schemas.microsoft.com/office/drawing/2014/main" id="{1BCA8488-94FB-0B6F-2A34-5E28F4F1C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1609" y="3270585"/>
            <a:ext cx="601827" cy="260217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12700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6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79" name="Rectangle 202">
            <a:extLst>
              <a:ext uri="{FF2B5EF4-FFF2-40B4-BE49-F238E27FC236}">
                <a16:creationId xmlns:a16="http://schemas.microsoft.com/office/drawing/2014/main" id="{8C1F9D95-9B8B-F648-B593-8F9F88899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1609" y="2993104"/>
            <a:ext cx="601827" cy="261449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18</a:t>
            </a:r>
          </a:p>
        </p:txBody>
      </p:sp>
      <p:sp>
        <p:nvSpPr>
          <p:cNvPr id="80" name="Rectangle 201">
            <a:extLst>
              <a:ext uri="{FF2B5EF4-FFF2-40B4-BE49-F238E27FC236}">
                <a16:creationId xmlns:a16="http://schemas.microsoft.com/office/drawing/2014/main" id="{C828F6AE-7B0A-4BE3-CA28-0E2BF8D5F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2977" y="3540668"/>
            <a:ext cx="601827" cy="260216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9 م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81" name="Rectangle 209">
            <a:extLst>
              <a:ext uri="{FF2B5EF4-FFF2-40B4-BE49-F238E27FC236}">
                <a16:creationId xmlns:a16="http://schemas.microsoft.com/office/drawing/2014/main" id="{0873D766-E536-957E-23B8-8CE91323E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1585" y="3794718"/>
            <a:ext cx="230619" cy="858344"/>
          </a:xfrm>
          <a:prstGeom prst="rect">
            <a:avLst/>
          </a:prstGeom>
          <a:solidFill>
            <a:srgbClr val="FF00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MA" altLang="fr-FR" sz="1865" b="1">
                <a:solidFill>
                  <a:schemeClr val="bg1"/>
                </a:solidFill>
                <a:cs typeface="Simplified Arabic" panose="02020603050405020304" pitchFamily="18" charset="-78"/>
              </a:rPr>
              <a:t>3م</a:t>
            </a:r>
            <a:endParaRPr lang="fr-FR" altLang="fr-FR" sz="1554" b="1">
              <a:solidFill>
                <a:schemeClr val="bg1"/>
              </a:solidFill>
              <a:cs typeface="Simplified Arabic" panose="02020603050405020304" pitchFamily="18" charset="-78"/>
            </a:endParaRPr>
          </a:p>
        </p:txBody>
      </p:sp>
      <p:sp>
        <p:nvSpPr>
          <p:cNvPr id="82" name="Rectangle 208">
            <a:extLst>
              <a:ext uri="{FF2B5EF4-FFF2-40B4-BE49-F238E27FC236}">
                <a16:creationId xmlns:a16="http://schemas.microsoft.com/office/drawing/2014/main" id="{CE1B749C-D380-119D-EEC3-4C83908A2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2977" y="3803351"/>
            <a:ext cx="378608" cy="278715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1م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83" name="Rectangle 208">
            <a:extLst>
              <a:ext uri="{FF2B5EF4-FFF2-40B4-BE49-F238E27FC236}">
                <a16:creationId xmlns:a16="http://schemas.microsoft.com/office/drawing/2014/main" id="{BD8CECB0-9257-F838-832A-15F70EE5D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2977" y="4084532"/>
            <a:ext cx="378608" cy="278715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1م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84" name="Rectangle 208">
            <a:extLst>
              <a:ext uri="{FF2B5EF4-FFF2-40B4-BE49-F238E27FC236}">
                <a16:creationId xmlns:a16="http://schemas.microsoft.com/office/drawing/2014/main" id="{A3C9777B-CF2A-44D6-6FEA-D2ADFB268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2977" y="4374347"/>
            <a:ext cx="378608" cy="278715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1م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3FDD73E9-67C7-3CB3-4AD8-429DB7986073}"/>
              </a:ext>
            </a:extLst>
          </p:cNvPr>
          <p:cNvSpPr/>
          <p:nvPr/>
        </p:nvSpPr>
        <p:spPr>
          <a:xfrm>
            <a:off x="300833" y="2673691"/>
            <a:ext cx="2813048" cy="1948539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fr-FR" sz="1709" b="1" dirty="0">
              <a:solidFill>
                <a:schemeClr val="accent4"/>
              </a:solidFill>
            </a:endParaRPr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1FF77E94-7300-7B4E-3434-534290ED0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9240" y="2695890"/>
            <a:ext cx="334212" cy="388475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MA" altLang="fr-FR" sz="1554" b="1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87" name="Rectangle 195">
            <a:extLst>
              <a:ext uri="{FF2B5EF4-FFF2-40B4-BE49-F238E27FC236}">
                <a16:creationId xmlns:a16="http://schemas.microsoft.com/office/drawing/2014/main" id="{B4ECF865-867F-6696-AFF5-4E374235C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8647" y="3871180"/>
            <a:ext cx="573462" cy="273782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243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أخ لأب</a:t>
            </a:r>
            <a:endParaRPr lang="fr-FR" sz="1243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88" name="Rectangle 196">
            <a:extLst>
              <a:ext uri="{FF2B5EF4-FFF2-40B4-BE49-F238E27FC236}">
                <a16:creationId xmlns:a16="http://schemas.microsoft.com/office/drawing/2014/main" id="{6FB71D55-A3DA-8C7A-A978-4A428417C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8647" y="3592465"/>
            <a:ext cx="573462" cy="273782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sz="1088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أخت شقيقة</a:t>
            </a:r>
            <a:endParaRPr lang="fr-FR" sz="1088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89" name="Rectangle 197">
            <a:extLst>
              <a:ext uri="{FF2B5EF4-FFF2-40B4-BE49-F238E27FC236}">
                <a16:creationId xmlns:a16="http://schemas.microsoft.com/office/drawing/2014/main" id="{B58811B9-2318-65A7-308B-C368945D1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8647" y="3312516"/>
            <a:ext cx="573462" cy="273782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12700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243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جـد</a:t>
            </a:r>
            <a:endParaRPr lang="fr-FR" sz="1243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90" name="Rectangle 195">
            <a:extLst>
              <a:ext uri="{FF2B5EF4-FFF2-40B4-BE49-F238E27FC236}">
                <a16:creationId xmlns:a16="http://schemas.microsoft.com/office/drawing/2014/main" id="{641A5825-0F5A-E016-6BD9-F42B8E158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8647" y="4153594"/>
            <a:ext cx="573462" cy="273782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sz="1243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أخت لأب</a:t>
            </a:r>
            <a:endParaRPr lang="fr-FR" sz="1243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91" name="Rectangle 199">
            <a:extLst>
              <a:ext uri="{FF2B5EF4-FFF2-40B4-BE49-F238E27FC236}">
                <a16:creationId xmlns:a16="http://schemas.microsoft.com/office/drawing/2014/main" id="{18EE4996-10F9-D3FC-A90A-089674817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3342" y="3312516"/>
            <a:ext cx="309546" cy="273782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12700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م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92" name="Rectangle 200">
            <a:extLst>
              <a:ext uri="{FF2B5EF4-FFF2-40B4-BE49-F238E27FC236}">
                <a16:creationId xmlns:a16="http://schemas.microsoft.com/office/drawing/2014/main" id="{5B3CEA63-DED8-44CA-4C4F-5C279EF05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0976" y="3592465"/>
            <a:ext cx="447671" cy="282414"/>
          </a:xfrm>
          <a:prstGeom prst="rect">
            <a:avLst/>
          </a:prstGeom>
          <a:solidFill>
            <a:srgbClr val="99FF66"/>
          </a:solidFill>
          <a:ln w="12700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1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93" name="Rectangle 201">
            <a:extLst>
              <a:ext uri="{FF2B5EF4-FFF2-40B4-BE49-F238E27FC236}">
                <a16:creationId xmlns:a16="http://schemas.microsoft.com/office/drawing/2014/main" id="{D0EC8E04-C4B8-EF98-3F45-B90837D30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4002" y="3318682"/>
            <a:ext cx="854644" cy="276249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12700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2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94" name="Rectangle 202">
            <a:extLst>
              <a:ext uri="{FF2B5EF4-FFF2-40B4-BE49-F238E27FC236}">
                <a16:creationId xmlns:a16="http://schemas.microsoft.com/office/drawing/2014/main" id="{225BB8E7-F024-E569-7E6D-7E819D6D5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4002" y="3041200"/>
            <a:ext cx="854644" cy="277482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12700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6</a:t>
            </a:r>
          </a:p>
        </p:txBody>
      </p:sp>
      <p:sp>
        <p:nvSpPr>
          <p:cNvPr id="95" name="Rectangle 208">
            <a:extLst>
              <a:ext uri="{FF2B5EF4-FFF2-40B4-BE49-F238E27FC236}">
                <a16:creationId xmlns:a16="http://schemas.microsoft.com/office/drawing/2014/main" id="{E16590D5-98C4-CDA7-DD6D-35DD9C54D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8805" y="3866247"/>
            <a:ext cx="379842" cy="278715"/>
          </a:xfrm>
          <a:prstGeom prst="rect">
            <a:avLst/>
          </a:prstGeom>
          <a:solidFill>
            <a:srgbClr val="99FF66"/>
          </a:solidFill>
          <a:ln w="9525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2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96" name="Rectangle 208">
            <a:extLst>
              <a:ext uri="{FF2B5EF4-FFF2-40B4-BE49-F238E27FC236}">
                <a16:creationId xmlns:a16="http://schemas.microsoft.com/office/drawing/2014/main" id="{4985E5F6-AA84-FB2C-5B5F-F6C727336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8805" y="4148661"/>
            <a:ext cx="379842" cy="278715"/>
          </a:xfrm>
          <a:prstGeom prst="rect">
            <a:avLst/>
          </a:prstGeom>
          <a:solidFill>
            <a:srgbClr val="99FF66"/>
          </a:solidFill>
          <a:ln w="9525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1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97" name="Rectangle 209">
            <a:extLst>
              <a:ext uri="{FF2B5EF4-FFF2-40B4-BE49-F238E27FC236}">
                <a16:creationId xmlns:a16="http://schemas.microsoft.com/office/drawing/2014/main" id="{F92D5147-9E49-A3D5-15DE-02EA0D69F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4002" y="3591231"/>
            <a:ext cx="474803" cy="287348"/>
          </a:xfrm>
          <a:prstGeom prst="rect">
            <a:avLst/>
          </a:prstGeom>
          <a:solidFill>
            <a:srgbClr val="FF00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bg1"/>
                </a:solidFill>
                <a:cs typeface="Simplified Arabic" pitchFamily="2" charset="-78"/>
              </a:rPr>
              <a:t>3</a:t>
            </a: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 </a:t>
            </a:r>
            <a:r>
              <a:rPr lang="ar-MA" sz="1554" b="1" dirty="0">
                <a:solidFill>
                  <a:schemeClr val="bg1"/>
                </a:solidFill>
                <a:cs typeface="Simplified Arabic" pitchFamily="2" charset="-78"/>
              </a:rPr>
              <a:t>م</a:t>
            </a:r>
            <a:endParaRPr lang="fr-FR" sz="1554" b="1" dirty="0">
              <a:solidFill>
                <a:schemeClr val="bg1"/>
              </a:solidFill>
              <a:cs typeface="Simplified Arabic" pitchFamily="2" charset="-78"/>
            </a:endParaRPr>
          </a:p>
        </p:txBody>
      </p:sp>
      <p:sp>
        <p:nvSpPr>
          <p:cNvPr id="98" name="Rectangle 209">
            <a:extLst>
              <a:ext uri="{FF2B5EF4-FFF2-40B4-BE49-F238E27FC236}">
                <a16:creationId xmlns:a16="http://schemas.microsoft.com/office/drawing/2014/main" id="{3E1E24D8-BA0D-4C5A-9822-72FDAD02C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4002" y="3858847"/>
            <a:ext cx="474803" cy="568529"/>
          </a:xfrm>
          <a:prstGeom prst="rect">
            <a:avLst/>
          </a:prstGeom>
          <a:solidFill>
            <a:srgbClr val="FF00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MA" altLang="fr-FR" sz="1865" b="1">
                <a:solidFill>
                  <a:schemeClr val="bg1"/>
                </a:solidFill>
                <a:cs typeface="Simplified Arabic" panose="02020603050405020304" pitchFamily="18" charset="-78"/>
              </a:rPr>
              <a:t>1 م</a:t>
            </a:r>
            <a:endParaRPr lang="fr-FR" altLang="fr-FR" sz="1865" b="1">
              <a:solidFill>
                <a:schemeClr val="bg1"/>
              </a:solidFill>
              <a:cs typeface="Simplified Arabic" panose="02020603050405020304" pitchFamily="18" charset="-78"/>
            </a:endParaRPr>
          </a:p>
        </p:txBody>
      </p:sp>
      <p:sp>
        <p:nvSpPr>
          <p:cNvPr id="99" name="Rectangle 268">
            <a:extLst>
              <a:ext uri="{FF2B5EF4-FFF2-40B4-BE49-F238E27FC236}">
                <a16:creationId xmlns:a16="http://schemas.microsoft.com/office/drawing/2014/main" id="{7099ED54-6E80-0C1E-6495-279D018E8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6640" y="3635628"/>
            <a:ext cx="252817" cy="82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MA" altLang="fr-FR" sz="4661" b="1">
                <a:solidFill>
                  <a:srgbClr val="C00000"/>
                </a:solidFill>
                <a:cs typeface="Simplified Arabic" panose="02020603050405020304" pitchFamily="18" charset="-78"/>
              </a:rPr>
              <a:t>.</a:t>
            </a:r>
            <a:endParaRPr lang="fr-FR" altLang="fr-FR" sz="4661" b="1">
              <a:solidFill>
                <a:srgbClr val="C00000"/>
              </a:solidFill>
              <a:cs typeface="Simplified Arabic" panose="02020603050405020304" pitchFamily="18" charset="-78"/>
            </a:endParaRPr>
          </a:p>
        </p:txBody>
      </p:sp>
      <p:sp>
        <p:nvSpPr>
          <p:cNvPr id="100" name="Rectangle 268">
            <a:extLst>
              <a:ext uri="{FF2B5EF4-FFF2-40B4-BE49-F238E27FC236}">
                <a16:creationId xmlns:a16="http://schemas.microsoft.com/office/drawing/2014/main" id="{2B8C31C6-E87B-C8C6-D960-DF89E5DED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6802" y="3708390"/>
            <a:ext cx="242950" cy="82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ar-MA" altLang="fr-FR" sz="1554" b="1">
                <a:cs typeface="Simplified Arabic" panose="02020603050405020304" pitchFamily="18" charset="-78"/>
              </a:rPr>
              <a:t>3</a:t>
            </a:r>
            <a:endParaRPr lang="fr-FR" altLang="fr-FR" sz="3729" b="1">
              <a:solidFill>
                <a:srgbClr val="C00000"/>
              </a:solidFill>
              <a:cs typeface="Simplified Arabic" panose="02020603050405020304" pitchFamily="18" charset="-78"/>
            </a:endParaRPr>
          </a:p>
        </p:txBody>
      </p:sp>
      <p:sp>
        <p:nvSpPr>
          <p:cNvPr id="101" name="Rectangle 202">
            <a:extLst>
              <a:ext uri="{FF2B5EF4-FFF2-40B4-BE49-F238E27FC236}">
                <a16:creationId xmlns:a16="http://schemas.microsoft.com/office/drawing/2014/main" id="{C6A9B594-E0B9-5A73-1D0D-89A1888EE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4002" y="2769885"/>
            <a:ext cx="854644" cy="277482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3</a:t>
            </a:r>
          </a:p>
        </p:txBody>
      </p:sp>
      <p:sp>
        <p:nvSpPr>
          <p:cNvPr id="102" name="Rectangle 201">
            <a:extLst>
              <a:ext uri="{FF2B5EF4-FFF2-40B4-BE49-F238E27FC236}">
                <a16:creationId xmlns:a16="http://schemas.microsoft.com/office/drawing/2014/main" id="{72C1D5EA-4023-F091-7AAE-D29A5CF5F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859" y="3318682"/>
            <a:ext cx="873143" cy="281182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12700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6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103" name="Rectangle 202">
            <a:extLst>
              <a:ext uri="{FF2B5EF4-FFF2-40B4-BE49-F238E27FC236}">
                <a16:creationId xmlns:a16="http://schemas.microsoft.com/office/drawing/2014/main" id="{1983F3B5-12D9-FCC0-D645-36D53E8935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859" y="3041200"/>
            <a:ext cx="878076" cy="277482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18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CB1D98B5-3FC9-9AA4-C601-0F573987F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326" y="3599864"/>
            <a:ext cx="854644" cy="276249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9 م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105" name="Rectangle 209">
            <a:extLst>
              <a:ext uri="{FF2B5EF4-FFF2-40B4-BE49-F238E27FC236}">
                <a16:creationId xmlns:a16="http://schemas.microsoft.com/office/drawing/2014/main" id="{D4E96F83-5C90-DAEF-31FB-4DAE0777E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235" y="3878579"/>
            <a:ext cx="495767" cy="548797"/>
          </a:xfrm>
          <a:prstGeom prst="rect">
            <a:avLst/>
          </a:prstGeom>
          <a:solidFill>
            <a:srgbClr val="FF00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MA" altLang="fr-FR" sz="1865" b="1">
                <a:solidFill>
                  <a:schemeClr val="bg1"/>
                </a:solidFill>
                <a:cs typeface="Simplified Arabic" panose="02020603050405020304" pitchFamily="18" charset="-78"/>
              </a:rPr>
              <a:t>3 م</a:t>
            </a:r>
            <a:endParaRPr lang="fr-FR" altLang="fr-FR" sz="1554" b="1">
              <a:solidFill>
                <a:schemeClr val="bg1"/>
              </a:solidFill>
              <a:cs typeface="Simplified Arabic" panose="02020603050405020304" pitchFamily="18" charset="-78"/>
            </a:endParaRPr>
          </a:p>
        </p:txBody>
      </p:sp>
      <p:sp>
        <p:nvSpPr>
          <p:cNvPr id="106" name="Rectangle 208">
            <a:extLst>
              <a:ext uri="{FF2B5EF4-FFF2-40B4-BE49-F238E27FC236}">
                <a16:creationId xmlns:a16="http://schemas.microsoft.com/office/drawing/2014/main" id="{85C66793-FCAD-B1A0-7E83-2BDDA83EE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627" y="3878579"/>
            <a:ext cx="378608" cy="278715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2م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107" name="Rectangle 208">
            <a:extLst>
              <a:ext uri="{FF2B5EF4-FFF2-40B4-BE49-F238E27FC236}">
                <a16:creationId xmlns:a16="http://schemas.microsoft.com/office/drawing/2014/main" id="{52B8A115-DA6A-5A30-27EF-D4D85C93E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627" y="4148661"/>
            <a:ext cx="378608" cy="278715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MA" b="1" dirty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1م</a:t>
            </a:r>
            <a:endParaRPr lang="fr-FR" b="1" dirty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108" name="Rectangle 195">
            <a:extLst>
              <a:ext uri="{FF2B5EF4-FFF2-40B4-BE49-F238E27FC236}">
                <a16:creationId xmlns:a16="http://schemas.microsoft.com/office/drawing/2014/main" id="{C3B56723-ACAD-8481-9364-72296B9AA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071" y="4773920"/>
            <a:ext cx="7103533" cy="425472"/>
          </a:xfrm>
          <a:prstGeom prst="rect">
            <a:avLst/>
          </a:prstGeom>
          <a:solidFill>
            <a:srgbClr val="C000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MA" altLang="fr-FR" sz="1243" b="1">
                <a:solidFill>
                  <a:schemeClr val="bg1"/>
                </a:solidFill>
                <a:cs typeface="Simplified Arabic" panose="02020603050405020304" pitchFamily="18" charset="-78"/>
              </a:rPr>
              <a:t>أخت الشقيقة في المعادة : تأخذ من نصيب الإخوة لأب ما تستكمل به النصف المفروض لها فقط ، و إن بقي شيء فهو للإخوة لأب</a:t>
            </a:r>
            <a:endParaRPr lang="fr-FR" altLang="fr-FR" sz="1243" b="1">
              <a:solidFill>
                <a:schemeClr val="bg1"/>
              </a:solidFill>
              <a:cs typeface="Simplified Arabic" panose="02020603050405020304" pitchFamily="18" charset="-78"/>
            </a:endParaRPr>
          </a:p>
        </p:txBody>
      </p:sp>
      <p:sp>
        <p:nvSpPr>
          <p:cNvPr id="3" name="Rectangle à coins arrondis 26">
            <a:hlinkClick r:id="rId7" action="ppaction://hlinksldjump"/>
            <a:extLst>
              <a:ext uri="{FF2B5EF4-FFF2-40B4-BE49-F238E27FC236}">
                <a16:creationId xmlns:a16="http://schemas.microsoft.com/office/drawing/2014/main" id="{E4BD269F-D16E-0A9F-3A79-9D2ADFEF4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04" y="62377"/>
            <a:ext cx="7173133" cy="465063"/>
          </a:xfrm>
          <a:prstGeom prst="roundRect">
            <a:avLst>
              <a:gd name="adj" fmla="val 16667"/>
            </a:avLst>
          </a:prstGeom>
          <a:blipFill>
            <a:blip r:embed="rId8"/>
            <a:tile tx="0" ty="0" sx="100000" sy="100000" flip="none" algn="tl"/>
          </a:blipFill>
          <a:ln w="38100">
            <a:solidFill>
              <a:schemeClr val="bg1"/>
            </a:solidFill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/>
            <a:r>
              <a:rPr lang="ar-M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الحالة السادسة   :</a:t>
            </a:r>
            <a:r>
              <a:rPr lang="ar-MA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 المعـادة</a:t>
            </a:r>
            <a:endParaRPr lang="fr-F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ultan Medium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26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8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5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0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5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5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9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6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78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0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2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4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86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id="90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9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8250"/>
                            </p:stCondLst>
                            <p:childTnLst>
                              <p:par>
                                <p:cTn id="94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9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250"/>
                            </p:stCondLst>
                            <p:childTnLst>
                              <p:par>
                                <p:cTn id="98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0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02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4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1750"/>
                            </p:stCondLst>
                            <p:childTnLst>
                              <p:par>
                                <p:cTn id="106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8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3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8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4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8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4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42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4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49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5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3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2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4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176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8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80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84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88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92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4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 nodeType="afterGroup">
                            <p:stCondLst>
                              <p:cond delay="10250"/>
                            </p:stCondLst>
                            <p:childTnLst>
                              <p:par>
                                <p:cTn id="196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8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3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8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0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4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28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0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8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5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57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25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61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65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26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69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7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81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8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85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 nodeType="afterGroup">
                            <p:stCondLst>
                              <p:cond delay="11750"/>
                            </p:stCondLst>
                            <p:childTnLst>
                              <p:par>
                                <p:cTn id="28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89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29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93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 nodeType="afterGroup">
                            <p:stCondLst>
                              <p:cond delay="13250"/>
                            </p:stCondLst>
                            <p:childTnLst>
                              <p:par>
                                <p:cTn id="29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97" dur="7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 nodeType="clickPar">
                      <p:stCondLst>
                        <p:cond delay="indefinite"/>
                      </p:stCondLst>
                      <p:childTnLst>
                        <p:par>
                          <p:cTn id="2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02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 nodeType="clickPar">
                      <p:stCondLst>
                        <p:cond delay="indefinite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07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 nodeType="clickPar">
                      <p:stCondLst>
                        <p:cond delay="indefinite"/>
                      </p:stCondLst>
                      <p:childTnLst>
                        <p:par>
                          <p:cTn id="3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2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 nodeType="clickPar">
                      <p:stCondLst>
                        <p:cond delay="indefinite"/>
                      </p:stCondLst>
                      <p:childTnLst>
                        <p:par>
                          <p:cTn id="3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21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25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29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3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33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 nodeType="clickPar">
                      <p:stCondLst>
                        <p:cond delay="indefinite"/>
                      </p:stCondLst>
                      <p:childTnLst>
                        <p:par>
                          <p:cTn id="3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38" dur="7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340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42" dur="7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4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46" dur="7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348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50" dur="7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 nodeType="clickPar">
                      <p:stCondLst>
                        <p:cond delay="indefinite"/>
                      </p:stCondLst>
                      <p:childTnLst>
                        <p:par>
                          <p:cTn id="3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5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8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 nodeType="clickPar">
                      <p:stCondLst>
                        <p:cond delay="indefinite"/>
                      </p:stCondLst>
                      <p:childTnLst>
                        <p:par>
                          <p:cTn id="3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63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67" dur="7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36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71" dur="7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7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75" dur="7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37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79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id="38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83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8250"/>
                            </p:stCondLst>
                            <p:childTnLst>
                              <p:par>
                                <p:cTn id="38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87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0250"/>
                            </p:stCondLst>
                            <p:childTnLst>
                              <p:par>
                                <p:cTn id="38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91" dur="7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9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95" dur="7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 nodeType="afterGroup">
                            <p:stCondLst>
                              <p:cond delay="11750"/>
                            </p:stCondLst>
                            <p:childTnLst>
                              <p:par>
                                <p:cTn id="39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99" dur="7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 nodeType="clickPar">
                      <p:stCondLst>
                        <p:cond delay="indefinite"/>
                      </p:stCondLst>
                      <p:childTnLst>
                        <p:par>
                          <p:cTn id="4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2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04" dur="7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 nodeType="clickPar">
                      <p:stCondLst>
                        <p:cond delay="indefinite"/>
                      </p:stCondLst>
                      <p:childTnLst>
                        <p:par>
                          <p:cTn id="4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09" dur="7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 nodeType="clickPar">
                      <p:stCondLst>
                        <p:cond delay="indefinite"/>
                      </p:stCondLst>
                      <p:childTnLst>
                        <p:par>
                          <p:cTn id="4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2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14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 nodeType="clickPar">
                      <p:stCondLst>
                        <p:cond delay="indefinite"/>
                      </p:stCondLst>
                      <p:childTnLst>
                        <p:par>
                          <p:cTn id="4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19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23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27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2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31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3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35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6" fill="hold" nodeType="clickPar">
                      <p:stCondLst>
                        <p:cond delay="indefinite"/>
                      </p:stCondLst>
                      <p:childTnLst>
                        <p:par>
                          <p:cTn id="4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8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40" dur="75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1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442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44" dur="75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6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48" dur="75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 nodeType="clickPar">
                      <p:stCondLst>
                        <p:cond delay="indefinite"/>
                      </p:stCondLst>
                      <p:childTnLst>
                        <p:par>
                          <p:cTn id="4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53" dur="7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3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53" grpId="0"/>
      <p:bldP spid="59" grpId="0" animBg="1"/>
      <p:bldP spid="60" grpId="0" animBg="1"/>
      <p:bldP spid="61" grpId="0" animBg="1"/>
      <p:bldP spid="62" grpId="0" animBg="1"/>
      <p:bldP spid="64" grpId="0" animBg="1"/>
      <p:bldP spid="65" grpId="0" animBg="1"/>
      <p:bldP spid="73" grpId="0" animBg="1"/>
      <p:bldP spid="74" grpId="0" animBg="1"/>
      <p:bldP spid="75" grpId="0"/>
      <p:bldP spid="76" grpId="0"/>
      <p:bldP spid="77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90" grpId="0" animBg="1"/>
      <p:bldP spid="97" grpId="0" animBg="1"/>
      <p:bldP spid="98" grpId="0" animBg="1"/>
      <p:bldP spid="99" grpId="0"/>
      <p:bldP spid="100" grpId="0"/>
      <p:bldP spid="101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</p:bldLst>
  </p:timing>
</p:sld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13853</TotalTime>
  <Words>1999</Words>
  <Application>Microsoft Office PowerPoint</Application>
  <PresentationFormat>مخصص</PresentationFormat>
  <Paragraphs>506</Paragraphs>
  <Slides>11</Slides>
  <Notes>11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10</vt:i4>
      </vt:variant>
      <vt:variant>
        <vt:lpstr>نسق</vt:lpstr>
      </vt:variant>
      <vt:variant>
        <vt:i4>2</vt:i4>
      </vt:variant>
      <vt:variant>
        <vt:lpstr>عناوين الشرائح</vt:lpstr>
      </vt:variant>
      <vt:variant>
        <vt:i4>11</vt:i4>
      </vt:variant>
    </vt:vector>
  </HeadingPairs>
  <TitlesOfParts>
    <vt:vector size="23" baseType="lpstr">
      <vt:lpstr>ae_Furat</vt:lpstr>
      <vt:lpstr>Arial</vt:lpstr>
      <vt:lpstr>Calibri</vt:lpstr>
      <vt:lpstr>Fanan</vt:lpstr>
      <vt:lpstr>Garamond</vt:lpstr>
      <vt:lpstr>Simplified Arabic</vt:lpstr>
      <vt:lpstr>Sultan Medium</vt:lpstr>
      <vt:lpstr>Times New Roman</vt:lpstr>
      <vt:lpstr>Wingdings</vt:lpstr>
      <vt:lpstr>خط مسعد المغربي</vt:lpstr>
      <vt:lpstr>تصميم افتراضي</vt:lpstr>
      <vt:lpstr>Stream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alsayra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KAMAL BELHERKATE</cp:lastModifiedBy>
  <cp:revision>1241</cp:revision>
  <dcterms:created xsi:type="dcterms:W3CDTF">2008-03-20T20:35:47Z</dcterms:created>
  <dcterms:modified xsi:type="dcterms:W3CDTF">2024-04-27T20:28:19Z</dcterms:modified>
</cp:coreProperties>
</file>